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7"/>
  </p:notesMasterIdLst>
  <p:handoutMasterIdLst>
    <p:handoutMasterId r:id="rId8"/>
  </p:handoutMasterIdLst>
  <p:sldIdLst>
    <p:sldId id="259" r:id="rId2"/>
    <p:sldId id="267" r:id="rId3"/>
    <p:sldId id="268" r:id="rId4"/>
    <p:sldId id="266" r:id="rId5"/>
    <p:sldId id="265"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4D7C"/>
    <a:srgbClr val="E27F26"/>
    <a:srgbClr val="74C4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35" autoAdjust="0"/>
    <p:restoredTop sz="94614"/>
  </p:normalViewPr>
  <p:slideViewPr>
    <p:cSldViewPr snapToGrid="0" showGuides="1">
      <p:cViewPr varScale="1">
        <p:scale>
          <a:sx n="83" d="100"/>
          <a:sy n="83" d="100"/>
        </p:scale>
        <p:origin x="1278" y="96"/>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67" d="100"/>
          <a:sy n="67" d="100"/>
        </p:scale>
        <p:origin x="263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883751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05C1D3-7D3C-7345-81B7-83ECE6346BB3}" type="datetimeFigureOut">
              <a:rPr lang="en-US" smtClean="0"/>
              <a:t>9/2/2016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338505-BB72-D04B-9DD4-A82E2BFC5914}" type="slidenum">
              <a:rPr lang="en-US" smtClean="0"/>
              <a:t>‹#›</a:t>
            </a:fld>
            <a:endParaRPr lang="en-US"/>
          </a:p>
        </p:txBody>
      </p:sp>
    </p:spTree>
    <p:extLst>
      <p:ext uri="{BB962C8B-B14F-4D97-AF65-F5344CB8AC3E}">
        <p14:creationId xmlns:p14="http://schemas.microsoft.com/office/powerpoint/2010/main" val="17171000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338505-BB72-D04B-9DD4-A82E2BFC5914}" type="slidenum">
              <a:rPr lang="en-US" smtClean="0"/>
              <a:t>1</a:t>
            </a:fld>
            <a:endParaRPr lang="en-US"/>
          </a:p>
        </p:txBody>
      </p:sp>
    </p:spTree>
    <p:extLst>
      <p:ext uri="{BB962C8B-B14F-4D97-AF65-F5344CB8AC3E}">
        <p14:creationId xmlns:p14="http://schemas.microsoft.com/office/powerpoint/2010/main" val="2066105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338505-BB72-D04B-9DD4-A82E2BFC5914}" type="slidenum">
              <a:rPr lang="en-US" smtClean="0"/>
              <a:t>5</a:t>
            </a:fld>
            <a:endParaRPr lang="en-US"/>
          </a:p>
        </p:txBody>
      </p:sp>
    </p:spTree>
    <p:extLst>
      <p:ext uri="{BB962C8B-B14F-4D97-AF65-F5344CB8AC3E}">
        <p14:creationId xmlns:p14="http://schemas.microsoft.com/office/powerpoint/2010/main" val="11227842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7_Section Header">
    <p:bg>
      <p:bgPr>
        <a:solidFill>
          <a:schemeClr val="tx2"/>
        </a:solidFill>
        <a:effectLst/>
      </p:bgPr>
    </p:bg>
    <p:spTree>
      <p:nvGrpSpPr>
        <p:cNvPr id="1" name=""/>
        <p:cNvGrpSpPr/>
        <p:nvPr/>
      </p:nvGrpSpPr>
      <p:grpSpPr>
        <a:xfrm>
          <a:off x="0" y="0"/>
          <a:ext cx="0" cy="0"/>
          <a:chOff x="0" y="0"/>
          <a:chExt cx="0" cy="0"/>
        </a:xfrm>
      </p:grpSpPr>
      <p:sp>
        <p:nvSpPr>
          <p:cNvPr id="14" name="Rectangle 13"/>
          <p:cNvSpPr/>
          <p:nvPr userDrawn="1"/>
        </p:nvSpPr>
        <p:spPr>
          <a:xfrm>
            <a:off x="0" y="6369538"/>
            <a:ext cx="1718268" cy="4884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94297" y="869253"/>
            <a:ext cx="7479173" cy="2105341"/>
          </a:xfrm>
          <a:prstGeom prst="rect">
            <a:avLst/>
          </a:prstGeom>
        </p:spPr>
        <p:txBody>
          <a:bodyPr anchor="b">
            <a:noAutofit/>
          </a:bodyPr>
          <a:lstStyle>
            <a:lvl1pPr>
              <a:defRPr sz="5000">
                <a:solidFill>
                  <a:schemeClr val="bg1"/>
                </a:solidFill>
                <a:latin typeface="+mn-lt"/>
              </a:defRPr>
            </a:lvl1pPr>
          </a:lstStyle>
          <a:p>
            <a:r>
              <a:rPr lang="en-US" smtClean="0"/>
              <a:t>Click to edit Master title style</a:t>
            </a:r>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19040" y="3623250"/>
            <a:ext cx="3618769" cy="1647776"/>
          </a:xfrm>
          <a:prstGeom prst="rect">
            <a:avLst/>
          </a:prstGeom>
        </p:spPr>
      </p:pic>
      <p:sp>
        <p:nvSpPr>
          <p:cNvPr id="9" name="Subtitle 2"/>
          <p:cNvSpPr>
            <a:spLocks noGrp="1"/>
          </p:cNvSpPr>
          <p:nvPr>
            <p:ph type="subTitle" idx="1" hasCustomPrompt="1"/>
          </p:nvPr>
        </p:nvSpPr>
        <p:spPr>
          <a:xfrm>
            <a:off x="594297" y="3075409"/>
            <a:ext cx="4573032" cy="325793"/>
          </a:xfrm>
          <a:prstGeom prst="rect">
            <a:avLst/>
          </a:prstGeom>
        </p:spPr>
        <p:txBody>
          <a:bodyPr tIns="0" bIns="0" anchor="ctr">
            <a:noAutofit/>
          </a:bodyPr>
          <a:lstStyle>
            <a:lvl1pPr marL="0" indent="0" algn="l">
              <a:buNone/>
              <a:defRPr sz="2000" b="1" cap="all" baseline="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Presenter/Author name</a:t>
            </a:r>
            <a:endParaRPr lang="en-US" dirty="0"/>
          </a:p>
        </p:txBody>
      </p:sp>
      <p:sp>
        <p:nvSpPr>
          <p:cNvPr id="12" name="Text Placeholder 9"/>
          <p:cNvSpPr>
            <a:spLocks noGrp="1"/>
          </p:cNvSpPr>
          <p:nvPr>
            <p:ph type="body" sz="quarter" idx="10" hasCustomPrompt="1"/>
          </p:nvPr>
        </p:nvSpPr>
        <p:spPr>
          <a:xfrm>
            <a:off x="594298" y="3445499"/>
            <a:ext cx="4572710" cy="298681"/>
          </a:xfrm>
          <a:prstGeom prst="rect">
            <a:avLst/>
          </a:prstGeom>
        </p:spPr>
        <p:txBody>
          <a:bodyPr tIns="0" bIns="0" anchor="ctr">
            <a:noAutofit/>
          </a:bodyPr>
          <a:lstStyle>
            <a:lvl1pPr marL="0" indent="0">
              <a:buFont typeface="+mj-lt"/>
              <a:buNone/>
              <a:defRPr sz="1800" b="1" baseline="0">
                <a:solidFill>
                  <a:schemeClr val="bg1"/>
                </a:solidFill>
                <a:latin typeface="+mj-lt"/>
              </a:defRPr>
            </a:lvl1pPr>
            <a:lvl2pPr marL="457200" indent="0">
              <a:buFont typeface="+mj-lt"/>
              <a:buNone/>
              <a:defRPr/>
            </a:lvl2pPr>
            <a:lvl3pPr marL="914400" indent="0">
              <a:buFont typeface="+mj-lt"/>
              <a:buNone/>
              <a:defRPr/>
            </a:lvl3pPr>
            <a:lvl4pPr marL="1371600" indent="0">
              <a:buFont typeface="+mj-lt"/>
              <a:buNone/>
              <a:defRPr/>
            </a:lvl4pPr>
            <a:lvl5pPr marL="1828800" indent="0">
              <a:buFont typeface="+mj-lt"/>
              <a:buNone/>
              <a:defRPr/>
            </a:lvl5pPr>
          </a:lstStyle>
          <a:p>
            <a:pPr lvl="0"/>
            <a:r>
              <a:rPr lang="en-US" dirty="0" smtClean="0"/>
              <a:t>Presenter/Author Title</a:t>
            </a:r>
            <a:endParaRPr lang="en-US" dirty="0"/>
          </a:p>
        </p:txBody>
      </p:sp>
      <p:sp>
        <p:nvSpPr>
          <p:cNvPr id="13" name="Text Placeholder 9"/>
          <p:cNvSpPr>
            <a:spLocks noGrp="1"/>
          </p:cNvSpPr>
          <p:nvPr>
            <p:ph type="body" sz="quarter" idx="11" hasCustomPrompt="1"/>
          </p:nvPr>
        </p:nvSpPr>
        <p:spPr>
          <a:xfrm>
            <a:off x="594298" y="3798524"/>
            <a:ext cx="4572710" cy="222102"/>
          </a:xfrm>
          <a:prstGeom prst="rect">
            <a:avLst/>
          </a:prstGeom>
        </p:spPr>
        <p:txBody>
          <a:bodyPr tIns="0" bIns="0" anchor="ctr">
            <a:noAutofit/>
          </a:bodyPr>
          <a:lstStyle>
            <a:lvl1pPr marL="0" indent="0">
              <a:buFont typeface="+mj-lt"/>
              <a:buNone/>
              <a:defRPr sz="1600" b="0" baseline="0">
                <a:solidFill>
                  <a:schemeClr val="bg1"/>
                </a:solidFill>
                <a:latin typeface="+mj-lt"/>
              </a:defRPr>
            </a:lvl1pPr>
            <a:lvl2pPr marL="457200" indent="0">
              <a:buFont typeface="+mj-lt"/>
              <a:buNone/>
              <a:defRPr/>
            </a:lvl2pPr>
            <a:lvl3pPr marL="914400" indent="0">
              <a:buFont typeface="+mj-lt"/>
              <a:buNone/>
              <a:defRPr/>
            </a:lvl3pPr>
            <a:lvl4pPr marL="1371600" indent="0">
              <a:buFont typeface="+mj-lt"/>
              <a:buNone/>
              <a:defRPr/>
            </a:lvl4pPr>
            <a:lvl5pPr marL="1828800" indent="0">
              <a:buFont typeface="+mj-lt"/>
              <a:buNone/>
              <a:defRPr/>
            </a:lvl5pPr>
          </a:lstStyle>
          <a:p>
            <a:pPr lvl="0"/>
            <a:r>
              <a:rPr lang="en-US" dirty="0" smtClean="0"/>
              <a:t>DAY, MONTH, DATE</a:t>
            </a:r>
            <a:endParaRPr lang="en-US" dirty="0"/>
          </a:p>
        </p:txBody>
      </p:sp>
      <p:pic>
        <p:nvPicPr>
          <p:cNvPr id="10" name="Picture 9"/>
          <p:cNvPicPr>
            <a:picLocks noChangeAspect="1"/>
          </p:cNvPicPr>
          <p:nvPr userDrawn="1"/>
        </p:nvPicPr>
        <p:blipFill>
          <a:blip r:embed="rId3"/>
          <a:stretch>
            <a:fillRect/>
          </a:stretch>
        </p:blipFill>
        <p:spPr>
          <a:xfrm>
            <a:off x="625117" y="5833853"/>
            <a:ext cx="1822681" cy="597840"/>
          </a:xfrm>
          <a:prstGeom prst="rect">
            <a:avLst/>
          </a:prstGeom>
        </p:spPr>
      </p:pic>
    </p:spTree>
    <p:extLst>
      <p:ext uri="{BB962C8B-B14F-4D97-AF65-F5344CB8AC3E}">
        <p14:creationId xmlns:p14="http://schemas.microsoft.com/office/powerpoint/2010/main" val="138206072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US" smtClean="0"/>
              <a:t>Click to edit Master title style</a:t>
            </a:r>
            <a:endParaRPr lang="en-US" dirty="0"/>
          </a:p>
        </p:txBody>
      </p:sp>
      <p:sp>
        <p:nvSpPr>
          <p:cNvPr id="7" name="Content Placeholder 6"/>
          <p:cNvSpPr>
            <a:spLocks noGrp="1"/>
          </p:cNvSpPr>
          <p:nvPr>
            <p:ph sz="quarter" idx="12"/>
          </p:nvPr>
        </p:nvSpPr>
        <p:spPr>
          <a:xfrm>
            <a:off x="628650" y="1621229"/>
            <a:ext cx="7886700" cy="4213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Date Placeholder 3"/>
          <p:cNvSpPr>
            <a:spLocks noGrp="1"/>
          </p:cNvSpPr>
          <p:nvPr>
            <p:ph type="dt" sz="half" idx="2"/>
          </p:nvPr>
        </p:nvSpPr>
        <p:spPr>
          <a:xfrm>
            <a:off x="6565971" y="6495181"/>
            <a:ext cx="1879041" cy="199717"/>
          </a:xfrm>
          <a:prstGeom prst="rect">
            <a:avLst/>
          </a:prstGeom>
        </p:spPr>
        <p:txBody>
          <a:bodyPr vert="horz" lIns="91440" tIns="45720" rIns="91440" bIns="45720" rtlCol="0" anchor="ctr"/>
          <a:lstStyle>
            <a:lvl1pPr algn="r">
              <a:defRPr sz="1100">
                <a:solidFill>
                  <a:schemeClr val="bg1"/>
                </a:solidFill>
              </a:defRPr>
            </a:lvl1pPr>
          </a:lstStyle>
          <a:p>
            <a:endParaRPr lang="en-US" dirty="0"/>
          </a:p>
        </p:txBody>
      </p:sp>
      <p:sp>
        <p:nvSpPr>
          <p:cNvPr id="18" name="Slide Number Placeholder 5"/>
          <p:cNvSpPr>
            <a:spLocks noGrp="1"/>
          </p:cNvSpPr>
          <p:nvPr>
            <p:ph type="sldNum" sz="quarter" idx="4"/>
          </p:nvPr>
        </p:nvSpPr>
        <p:spPr>
          <a:xfrm>
            <a:off x="8445012" y="6495181"/>
            <a:ext cx="484870" cy="199717"/>
          </a:xfrm>
          <a:prstGeom prst="rect">
            <a:avLst/>
          </a:prstGeom>
        </p:spPr>
        <p:txBody>
          <a:bodyPr vert="horz" lIns="91440" tIns="45720" rIns="91440" bIns="45720" rtlCol="0" anchor="ctr"/>
          <a:lstStyle>
            <a:lvl1pPr algn="r">
              <a:defRPr sz="1100">
                <a:solidFill>
                  <a:schemeClr val="bg1"/>
                </a:solidFill>
              </a:defRPr>
            </a:lvl1pPr>
          </a:lstStyle>
          <a:p>
            <a:fld id="{25C4F4D4-6F9F-4101-B420-EAE9BABB75B0}" type="slidenum">
              <a:rPr lang="en-US" smtClean="0"/>
              <a:pPr/>
              <a:t>‹#›</a:t>
            </a:fld>
            <a:endParaRPr lang="en-US" dirty="0"/>
          </a:p>
        </p:txBody>
      </p:sp>
    </p:spTree>
    <p:extLst>
      <p:ext uri="{BB962C8B-B14F-4D97-AF65-F5344CB8AC3E}">
        <p14:creationId xmlns:p14="http://schemas.microsoft.com/office/powerpoint/2010/main" val="33970178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5_Section Header">
    <p:bg>
      <p:bgPr>
        <a:solidFill>
          <a:schemeClr val="tx2"/>
        </a:solidFill>
        <a:effectLst/>
      </p:bgPr>
    </p:bg>
    <p:spTree>
      <p:nvGrpSpPr>
        <p:cNvPr id="1" name=""/>
        <p:cNvGrpSpPr/>
        <p:nvPr/>
      </p:nvGrpSpPr>
      <p:grpSpPr>
        <a:xfrm>
          <a:off x="0" y="0"/>
          <a:ext cx="0" cy="0"/>
          <a:chOff x="0" y="0"/>
          <a:chExt cx="0" cy="0"/>
        </a:xfrm>
      </p:grpSpPr>
      <p:sp>
        <p:nvSpPr>
          <p:cNvPr id="14" name="Rectangle 13"/>
          <p:cNvSpPr/>
          <p:nvPr userDrawn="1"/>
        </p:nvSpPr>
        <p:spPr>
          <a:xfrm>
            <a:off x="0" y="6395590"/>
            <a:ext cx="4220308" cy="46241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40507" y="1270000"/>
            <a:ext cx="7479173" cy="2105341"/>
          </a:xfrm>
          <a:prstGeom prst="rect">
            <a:avLst/>
          </a:prstGeom>
        </p:spPr>
        <p:txBody>
          <a:bodyPr anchor="b">
            <a:noAutofit/>
          </a:bodyPr>
          <a:lstStyle>
            <a:lvl1pPr>
              <a:defRPr sz="5000">
                <a:solidFill>
                  <a:schemeClr val="bg1"/>
                </a:solidFill>
                <a:latin typeface="+mn-lt"/>
              </a:defRPr>
            </a:lvl1pPr>
          </a:lstStyle>
          <a:p>
            <a:r>
              <a:rPr lang="en-US" smtClean="0"/>
              <a:t>Click to edit Master title style</a:t>
            </a:r>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19040" y="3623250"/>
            <a:ext cx="3618769" cy="1647776"/>
          </a:xfrm>
          <a:prstGeom prst="rect">
            <a:avLst/>
          </a:prstGeom>
        </p:spPr>
      </p:pic>
      <p:pic>
        <p:nvPicPr>
          <p:cNvPr id="8" name="Picture 7"/>
          <p:cNvPicPr>
            <a:picLocks noChangeAspect="1"/>
          </p:cNvPicPr>
          <p:nvPr userDrawn="1"/>
        </p:nvPicPr>
        <p:blipFill>
          <a:blip r:embed="rId3"/>
          <a:stretch>
            <a:fillRect/>
          </a:stretch>
        </p:blipFill>
        <p:spPr>
          <a:xfrm>
            <a:off x="625117" y="5833853"/>
            <a:ext cx="1822681" cy="597840"/>
          </a:xfrm>
          <a:prstGeom prst="rect">
            <a:avLst/>
          </a:prstGeom>
        </p:spPr>
      </p:pic>
    </p:spTree>
    <p:extLst>
      <p:ext uri="{BB962C8B-B14F-4D97-AF65-F5344CB8AC3E}">
        <p14:creationId xmlns:p14="http://schemas.microsoft.com/office/powerpoint/2010/main" val="29798409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6_Section Header">
    <p:bg>
      <p:bgPr>
        <a:solidFill>
          <a:schemeClr val="accent4"/>
        </a:solidFill>
        <a:effectLst/>
      </p:bgPr>
    </p:bg>
    <p:spTree>
      <p:nvGrpSpPr>
        <p:cNvPr id="1" name=""/>
        <p:cNvGrpSpPr/>
        <p:nvPr/>
      </p:nvGrpSpPr>
      <p:grpSpPr>
        <a:xfrm>
          <a:off x="0" y="0"/>
          <a:ext cx="0" cy="0"/>
          <a:chOff x="0" y="0"/>
          <a:chExt cx="0" cy="0"/>
        </a:xfrm>
      </p:grpSpPr>
      <p:sp>
        <p:nvSpPr>
          <p:cNvPr id="14" name="Rectangle 13"/>
          <p:cNvSpPr/>
          <p:nvPr userDrawn="1"/>
        </p:nvSpPr>
        <p:spPr>
          <a:xfrm>
            <a:off x="0" y="5773195"/>
            <a:ext cx="9144000" cy="110490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40507" y="1270000"/>
            <a:ext cx="7479173" cy="2105341"/>
          </a:xfrm>
          <a:prstGeom prst="rect">
            <a:avLst/>
          </a:prstGeom>
        </p:spPr>
        <p:txBody>
          <a:bodyPr anchor="b">
            <a:noAutofit/>
          </a:bodyPr>
          <a:lstStyle>
            <a:lvl1pPr>
              <a:defRPr sz="5000">
                <a:solidFill>
                  <a:schemeClr val="tx2"/>
                </a:solidFill>
                <a:latin typeface="+mn-lt"/>
              </a:defRPr>
            </a:lvl1pPr>
          </a:lstStyle>
          <a:p>
            <a:r>
              <a:rPr lang="en-US" smtClean="0"/>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1962" y="5827208"/>
            <a:ext cx="1828800" cy="594534"/>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208809" y="3667642"/>
            <a:ext cx="3429000" cy="1558992"/>
          </a:xfrm>
          <a:prstGeom prst="rect">
            <a:avLst/>
          </a:prstGeom>
        </p:spPr>
      </p:pic>
      <p:sp>
        <p:nvSpPr>
          <p:cNvPr id="10" name="Slide Number Placeholder 5"/>
          <p:cNvSpPr>
            <a:spLocks noGrp="1"/>
          </p:cNvSpPr>
          <p:nvPr>
            <p:ph type="sldNum" sz="quarter" idx="4"/>
          </p:nvPr>
        </p:nvSpPr>
        <p:spPr>
          <a:xfrm>
            <a:off x="8237519" y="6493649"/>
            <a:ext cx="615950" cy="365125"/>
          </a:xfrm>
          <a:prstGeom prst="rect">
            <a:avLst/>
          </a:prstGeom>
        </p:spPr>
        <p:txBody>
          <a:bodyPr vert="horz" lIns="91440" tIns="45720" rIns="91440" bIns="45720" rtlCol="0" anchor="ctr"/>
          <a:lstStyle>
            <a:lvl1pPr algn="r">
              <a:defRPr sz="1100">
                <a:solidFill>
                  <a:srgbClr val="024D7C"/>
                </a:solidFill>
              </a:defRPr>
            </a:lvl1pPr>
          </a:lstStyle>
          <a:p>
            <a:fld id="{25C4F4D4-6F9F-4101-B420-EAE9BABB75B0}" type="slidenum">
              <a:rPr lang="en-US" smtClean="0"/>
              <a:pPr/>
              <a:t>‹#›</a:t>
            </a:fld>
            <a:endParaRPr lang="en-US" dirty="0"/>
          </a:p>
        </p:txBody>
      </p:sp>
    </p:spTree>
    <p:extLst>
      <p:ext uri="{BB962C8B-B14F-4D97-AF65-F5344CB8AC3E}">
        <p14:creationId xmlns:p14="http://schemas.microsoft.com/office/powerpoint/2010/main" val="224773424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9_Section Header">
    <p:bg>
      <p:bgPr>
        <a:solidFill>
          <a:schemeClr val="accent3"/>
        </a:solidFill>
        <a:effectLst/>
      </p:bgPr>
    </p:bg>
    <p:spTree>
      <p:nvGrpSpPr>
        <p:cNvPr id="1" name=""/>
        <p:cNvGrpSpPr/>
        <p:nvPr/>
      </p:nvGrpSpPr>
      <p:grpSpPr>
        <a:xfrm>
          <a:off x="0" y="0"/>
          <a:ext cx="0" cy="0"/>
          <a:chOff x="0" y="0"/>
          <a:chExt cx="0" cy="0"/>
        </a:xfrm>
      </p:grpSpPr>
      <p:sp>
        <p:nvSpPr>
          <p:cNvPr id="14" name="Rectangle 13"/>
          <p:cNvSpPr/>
          <p:nvPr userDrawn="1"/>
        </p:nvSpPr>
        <p:spPr>
          <a:xfrm>
            <a:off x="0" y="5773196"/>
            <a:ext cx="9144000" cy="1104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40507" y="1270000"/>
            <a:ext cx="7479173" cy="2105341"/>
          </a:xfrm>
          <a:prstGeom prst="rect">
            <a:avLst/>
          </a:prstGeom>
        </p:spPr>
        <p:txBody>
          <a:bodyPr anchor="b">
            <a:noAutofit/>
          </a:bodyPr>
          <a:lstStyle>
            <a:lvl1pPr>
              <a:defRPr sz="5000">
                <a:solidFill>
                  <a:schemeClr val="bg1"/>
                </a:solidFill>
                <a:latin typeface="+mn-lt"/>
              </a:defRPr>
            </a:lvl1pPr>
          </a:lstStyle>
          <a:p>
            <a:r>
              <a:rPr lang="en-US" smtClean="0"/>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1962" y="5827208"/>
            <a:ext cx="1828800" cy="594534"/>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19040" y="3623250"/>
            <a:ext cx="3618769" cy="1647776"/>
          </a:xfrm>
          <a:prstGeom prst="rect">
            <a:avLst/>
          </a:prstGeom>
        </p:spPr>
      </p:pic>
      <p:sp>
        <p:nvSpPr>
          <p:cNvPr id="8" name="Slide Number Placeholder 5"/>
          <p:cNvSpPr>
            <a:spLocks noGrp="1"/>
          </p:cNvSpPr>
          <p:nvPr>
            <p:ph type="sldNum" sz="quarter" idx="4"/>
          </p:nvPr>
        </p:nvSpPr>
        <p:spPr>
          <a:xfrm>
            <a:off x="8237519" y="6493649"/>
            <a:ext cx="615950" cy="365125"/>
          </a:xfrm>
          <a:prstGeom prst="rect">
            <a:avLst/>
          </a:prstGeom>
        </p:spPr>
        <p:txBody>
          <a:bodyPr vert="horz" lIns="91440" tIns="45720" rIns="91440" bIns="45720" rtlCol="0" anchor="ctr"/>
          <a:lstStyle>
            <a:lvl1pPr algn="r">
              <a:defRPr sz="1100">
                <a:solidFill>
                  <a:srgbClr val="024D7C"/>
                </a:solidFill>
              </a:defRPr>
            </a:lvl1pPr>
          </a:lstStyle>
          <a:p>
            <a:fld id="{25C4F4D4-6F9F-4101-B420-EAE9BABB75B0}" type="slidenum">
              <a:rPr lang="en-US" smtClean="0"/>
              <a:pPr/>
              <a:t>‹#›</a:t>
            </a:fld>
            <a:endParaRPr lang="en-US" dirty="0"/>
          </a:p>
        </p:txBody>
      </p:sp>
    </p:spTree>
    <p:extLst>
      <p:ext uri="{BB962C8B-B14F-4D97-AF65-F5344CB8AC3E}">
        <p14:creationId xmlns:p14="http://schemas.microsoft.com/office/powerpoint/2010/main" val="115327162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8_Section Header">
    <p:bg>
      <p:bgPr>
        <a:solidFill>
          <a:schemeClr val="accent2"/>
        </a:solidFill>
        <a:effectLst/>
      </p:bgPr>
    </p:bg>
    <p:spTree>
      <p:nvGrpSpPr>
        <p:cNvPr id="1" name=""/>
        <p:cNvGrpSpPr/>
        <p:nvPr/>
      </p:nvGrpSpPr>
      <p:grpSpPr>
        <a:xfrm>
          <a:off x="0" y="0"/>
          <a:ext cx="0" cy="0"/>
          <a:chOff x="0" y="0"/>
          <a:chExt cx="0" cy="0"/>
        </a:xfrm>
      </p:grpSpPr>
      <p:sp>
        <p:nvSpPr>
          <p:cNvPr id="14" name="Rectangle 13"/>
          <p:cNvSpPr/>
          <p:nvPr userDrawn="1"/>
        </p:nvSpPr>
        <p:spPr>
          <a:xfrm>
            <a:off x="-10048" y="5773196"/>
            <a:ext cx="9144000" cy="1104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40507" y="1270000"/>
            <a:ext cx="7479173" cy="2105341"/>
          </a:xfrm>
          <a:prstGeom prst="rect">
            <a:avLst/>
          </a:prstGeom>
        </p:spPr>
        <p:txBody>
          <a:bodyPr anchor="b">
            <a:noAutofit/>
          </a:bodyPr>
          <a:lstStyle>
            <a:lvl1pPr>
              <a:defRPr sz="5000">
                <a:solidFill>
                  <a:schemeClr val="bg1"/>
                </a:solidFill>
                <a:latin typeface="+mn-lt"/>
              </a:defRPr>
            </a:lvl1pPr>
          </a:lstStyle>
          <a:p>
            <a:r>
              <a:rPr lang="en-US" smtClean="0"/>
              <a:t>Click to edit Master title style</a:t>
            </a:r>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19040" y="3623250"/>
            <a:ext cx="3618769" cy="1647776"/>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1962" y="5827208"/>
            <a:ext cx="1828800" cy="594534"/>
          </a:xfrm>
          <a:prstGeom prst="rect">
            <a:avLst/>
          </a:prstGeom>
        </p:spPr>
      </p:pic>
      <p:sp>
        <p:nvSpPr>
          <p:cNvPr id="9" name="Slide Number Placeholder 5"/>
          <p:cNvSpPr>
            <a:spLocks noGrp="1"/>
          </p:cNvSpPr>
          <p:nvPr>
            <p:ph type="sldNum" sz="quarter" idx="4"/>
          </p:nvPr>
        </p:nvSpPr>
        <p:spPr>
          <a:xfrm>
            <a:off x="8237519" y="6493649"/>
            <a:ext cx="615950" cy="365125"/>
          </a:xfrm>
          <a:prstGeom prst="rect">
            <a:avLst/>
          </a:prstGeom>
        </p:spPr>
        <p:txBody>
          <a:bodyPr vert="horz" lIns="91440" tIns="45720" rIns="91440" bIns="45720" rtlCol="0" anchor="ctr"/>
          <a:lstStyle>
            <a:lvl1pPr algn="r">
              <a:defRPr sz="1100">
                <a:solidFill>
                  <a:srgbClr val="024D7C"/>
                </a:solidFill>
              </a:defRPr>
            </a:lvl1pPr>
          </a:lstStyle>
          <a:p>
            <a:fld id="{25C4F4D4-6F9F-4101-B420-EAE9BABB75B0}" type="slidenum">
              <a:rPr lang="en-US" smtClean="0"/>
              <a:pPr/>
              <a:t>‹#›</a:t>
            </a:fld>
            <a:endParaRPr lang="en-US" dirty="0"/>
          </a:p>
        </p:txBody>
      </p:sp>
    </p:spTree>
    <p:extLst>
      <p:ext uri="{BB962C8B-B14F-4D97-AF65-F5344CB8AC3E}">
        <p14:creationId xmlns:p14="http://schemas.microsoft.com/office/powerpoint/2010/main" val="295549228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_Blank">
    <p:bg>
      <p:bgPr>
        <a:solidFill>
          <a:schemeClr val="tx2"/>
        </a:solidFill>
        <a:effectLst/>
      </p:bgPr>
    </p:bg>
    <p:spTree>
      <p:nvGrpSpPr>
        <p:cNvPr id="1" name=""/>
        <p:cNvGrpSpPr/>
        <p:nvPr/>
      </p:nvGrpSpPr>
      <p:grpSpPr>
        <a:xfrm>
          <a:off x="0" y="0"/>
          <a:ext cx="0" cy="0"/>
          <a:chOff x="0" y="0"/>
          <a:chExt cx="0" cy="0"/>
        </a:xfrm>
      </p:grpSpPr>
      <p:sp>
        <p:nvSpPr>
          <p:cNvPr id="7" name="Rectangle 6"/>
          <p:cNvSpPr/>
          <p:nvPr userDrawn="1"/>
        </p:nvSpPr>
        <p:spPr>
          <a:xfrm>
            <a:off x="0" y="6284872"/>
            <a:ext cx="2190541" cy="57312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print">
            <a:extLst>
              <a:ext uri="{BEBA8EAE-BF5A-486C-A8C5-ECC9F3942E4B}">
                <a14:imgProps xmlns:a14="http://schemas.microsoft.com/office/drawing/2010/main">
                  <a14:imgLayer r:embed="rId3">
                    <a14:imgEffect>
                      <a14:brightnessContrast bright="15000"/>
                    </a14:imgEffect>
                  </a14:imgLayer>
                </a14:imgProps>
              </a:ext>
              <a:ext uri="{28A0092B-C50C-407E-A947-70E740481C1C}">
                <a14:useLocalDpi xmlns:a14="http://schemas.microsoft.com/office/drawing/2010/main" val="0"/>
              </a:ext>
            </a:extLst>
          </a:blip>
          <a:stretch>
            <a:fillRect/>
          </a:stretch>
        </p:blipFill>
        <p:spPr>
          <a:xfrm>
            <a:off x="2356985" y="2480305"/>
            <a:ext cx="3730859" cy="1897391"/>
          </a:xfrm>
          <a:prstGeom prst="rect">
            <a:avLst/>
          </a:prstGeom>
        </p:spPr>
      </p:pic>
    </p:spTree>
    <p:extLst>
      <p:ext uri="{BB962C8B-B14F-4D97-AF65-F5344CB8AC3E}">
        <p14:creationId xmlns:p14="http://schemas.microsoft.com/office/powerpoint/2010/main" val="18082306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Rectangle 17"/>
          <p:cNvSpPr/>
          <p:nvPr userDrawn="1"/>
        </p:nvSpPr>
        <p:spPr>
          <a:xfrm>
            <a:off x="0" y="6288576"/>
            <a:ext cx="9144000" cy="5922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Placeholder 1"/>
          <p:cNvSpPr>
            <a:spLocks noGrp="1"/>
          </p:cNvSpPr>
          <p:nvPr>
            <p:ph type="title"/>
          </p:nvPr>
        </p:nvSpPr>
        <p:spPr>
          <a:xfrm>
            <a:off x="628650" y="333483"/>
            <a:ext cx="7886700" cy="12769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4" name="Text Placeholder 2"/>
          <p:cNvSpPr>
            <a:spLocks noGrp="1"/>
          </p:cNvSpPr>
          <p:nvPr>
            <p:ph type="body" idx="1"/>
          </p:nvPr>
        </p:nvSpPr>
        <p:spPr>
          <a:xfrm>
            <a:off x="628650" y="1610469"/>
            <a:ext cx="7886700" cy="404223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Date Placeholder 3"/>
          <p:cNvSpPr>
            <a:spLocks noGrp="1"/>
          </p:cNvSpPr>
          <p:nvPr>
            <p:ph type="dt" sz="half" idx="2"/>
          </p:nvPr>
        </p:nvSpPr>
        <p:spPr>
          <a:xfrm>
            <a:off x="6565971" y="6495181"/>
            <a:ext cx="1879041" cy="199717"/>
          </a:xfrm>
          <a:prstGeom prst="rect">
            <a:avLst/>
          </a:prstGeom>
        </p:spPr>
        <p:txBody>
          <a:bodyPr vert="horz" lIns="91440" tIns="45720" rIns="91440" bIns="45720" rtlCol="0" anchor="ctr"/>
          <a:lstStyle>
            <a:lvl1pPr algn="r">
              <a:defRPr sz="1100">
                <a:solidFill>
                  <a:schemeClr val="bg1"/>
                </a:solidFill>
              </a:defRPr>
            </a:lvl1pPr>
          </a:lstStyle>
          <a:p>
            <a:endParaRPr lang="en-US" dirty="0"/>
          </a:p>
        </p:txBody>
      </p:sp>
      <p:sp>
        <p:nvSpPr>
          <p:cNvPr id="17" name="Slide Number Placeholder 5"/>
          <p:cNvSpPr>
            <a:spLocks noGrp="1"/>
          </p:cNvSpPr>
          <p:nvPr>
            <p:ph type="sldNum" sz="quarter" idx="4"/>
          </p:nvPr>
        </p:nvSpPr>
        <p:spPr>
          <a:xfrm>
            <a:off x="8445012" y="6495181"/>
            <a:ext cx="484870" cy="199717"/>
          </a:xfrm>
          <a:prstGeom prst="rect">
            <a:avLst/>
          </a:prstGeom>
        </p:spPr>
        <p:txBody>
          <a:bodyPr vert="horz" lIns="91440" tIns="45720" rIns="91440" bIns="45720" rtlCol="0" anchor="ctr"/>
          <a:lstStyle>
            <a:lvl1pPr algn="r">
              <a:defRPr sz="1100">
                <a:solidFill>
                  <a:schemeClr val="bg1"/>
                </a:solidFill>
              </a:defRPr>
            </a:lvl1pPr>
          </a:lstStyle>
          <a:p>
            <a:fld id="{25C4F4D4-6F9F-4101-B420-EAE9BABB75B0}" type="slidenum">
              <a:rPr lang="en-US" smtClean="0"/>
              <a:pPr/>
              <a:t>‹#›</a:t>
            </a:fld>
            <a:endParaRPr lang="en-US" dirty="0"/>
          </a:p>
        </p:txBody>
      </p:sp>
      <p:pic>
        <p:nvPicPr>
          <p:cNvPr id="19" name="Picture 18"/>
          <p:cNvPicPr>
            <a:picLocks noChangeAspect="1"/>
          </p:cNvPicPr>
          <p:nvPr userDrawn="1"/>
        </p:nvPicPr>
        <p:blipFill>
          <a:blip r:embed="rId9"/>
          <a:stretch>
            <a:fillRect/>
          </a:stretch>
        </p:blipFill>
        <p:spPr>
          <a:xfrm>
            <a:off x="243280" y="6445078"/>
            <a:ext cx="914400" cy="299924"/>
          </a:xfrm>
          <a:prstGeom prst="rect">
            <a:avLst/>
          </a:prstGeom>
        </p:spPr>
      </p:pic>
    </p:spTree>
    <p:extLst>
      <p:ext uri="{BB962C8B-B14F-4D97-AF65-F5344CB8AC3E}">
        <p14:creationId xmlns:p14="http://schemas.microsoft.com/office/powerpoint/2010/main" val="603023028"/>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3" r:id="rId3"/>
    <p:sldLayoutId id="2147483724" r:id="rId4"/>
    <p:sldLayoutId id="2147483728" r:id="rId5"/>
    <p:sldLayoutId id="2147483727" r:id="rId6"/>
    <p:sldLayoutId id="2147483717" r:id="rId7"/>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000" b="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94297" y="3844226"/>
            <a:ext cx="3197778" cy="738664"/>
          </a:xfrm>
          <a:prstGeom prst="rect">
            <a:avLst/>
          </a:prstGeom>
          <a:noFill/>
        </p:spPr>
        <p:txBody>
          <a:bodyPr wrap="square" rtlCol="0">
            <a:spAutoFit/>
          </a:bodyPr>
          <a:lstStyle/>
          <a:p>
            <a:pPr algn="just"/>
            <a:r>
              <a:rPr lang="en-US" sz="1600" baseline="0" dirty="0" smtClean="0">
                <a:solidFill>
                  <a:schemeClr val="bg1"/>
                </a:solidFill>
                <a:latin typeface="+mj-lt"/>
                <a:cs typeface="Source Sans Pro Semibold"/>
              </a:rPr>
              <a:t>Presenter Name</a:t>
            </a:r>
          </a:p>
          <a:p>
            <a:pPr algn="just"/>
            <a:r>
              <a:rPr lang="en-US" sz="1300" baseline="0" dirty="0" smtClean="0">
                <a:solidFill>
                  <a:schemeClr val="bg1"/>
                </a:solidFill>
                <a:latin typeface="+mj-lt"/>
                <a:cs typeface="Source Sans Pro Light"/>
              </a:rPr>
              <a:t>Title of Presentation</a:t>
            </a:r>
          </a:p>
          <a:p>
            <a:pPr algn="just"/>
            <a:r>
              <a:rPr lang="en-US" sz="1300" baseline="0" dirty="0" smtClean="0">
                <a:solidFill>
                  <a:srgbClr val="FFFFFF"/>
                </a:solidFill>
                <a:latin typeface="+mj-lt"/>
              </a:rPr>
              <a:t>DATE</a:t>
            </a:r>
            <a:endParaRPr lang="en-US" sz="1300" dirty="0">
              <a:solidFill>
                <a:srgbClr val="FFFFFF"/>
              </a:solidFill>
              <a:latin typeface="+mj-lt"/>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4297" y="1407420"/>
            <a:ext cx="4923460" cy="1944612"/>
          </a:xfrm>
          <a:prstGeom prst="rect">
            <a:avLst/>
          </a:prstGeom>
        </p:spPr>
      </p:pic>
    </p:spTree>
    <p:extLst>
      <p:ext uri="{BB962C8B-B14F-4D97-AF65-F5344CB8AC3E}">
        <p14:creationId xmlns:p14="http://schemas.microsoft.com/office/powerpoint/2010/main" val="11599378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700" b="1" dirty="0"/>
              <a:t>SOCIETY OF ACTUARIES</a:t>
            </a:r>
            <a:br>
              <a:rPr lang="en-US" sz="2700" b="1" dirty="0"/>
            </a:br>
            <a:r>
              <a:rPr lang="en-US" sz="2700" b="1" dirty="0"/>
              <a:t>Antitrust Notice for Meetings </a:t>
            </a:r>
            <a:r>
              <a:rPr lang="en-US" dirty="0"/>
              <a:t/>
            </a:r>
            <a:br>
              <a:rPr lang="en-US" dirty="0"/>
            </a:br>
            <a:endParaRPr lang="en-US" dirty="0"/>
          </a:p>
        </p:txBody>
      </p:sp>
      <p:sp>
        <p:nvSpPr>
          <p:cNvPr id="3" name="Content Placeholder 2"/>
          <p:cNvSpPr>
            <a:spLocks noGrp="1"/>
          </p:cNvSpPr>
          <p:nvPr>
            <p:ph sz="quarter" idx="12"/>
          </p:nvPr>
        </p:nvSpPr>
        <p:spPr/>
        <p:txBody>
          <a:bodyPr>
            <a:normAutofit fontScale="25000" lnSpcReduction="20000"/>
          </a:bodyPr>
          <a:lstStyle/>
          <a:p>
            <a:pPr marL="0" indent="0">
              <a:buNone/>
            </a:pPr>
            <a:r>
              <a:rPr lang="en-US" sz="4400" dirty="0"/>
              <a:t>Active participation in the Society of Actuaries is an important aspect of membership. However, any Society activity that arguably could be perceived as a restraint of trade exposes the SOA and its members to antitrust risk.  Accordingly, meeting participants should refrain from any discussion which may provide the basis for an inference that they agreed to take any action relating to prices, services, production, allocation of markets or any other matter having a market effect.  These discussions should be avoided both at official SOA meetings and informal gatherings and activities.  In addition, meeting participants should be sensitive to other matters that may raise particular antitrust concern: membership restrictions, codes of ethics or other forms of self-regulation, product standardization or certification.  The following are guidelines that should be followed at all SOA meetings, informal gatherings and activities:</a:t>
            </a:r>
          </a:p>
          <a:p>
            <a:endParaRPr lang="en-US" sz="4400" b="1" dirty="0"/>
          </a:p>
          <a:p>
            <a:pPr>
              <a:buFontTx/>
              <a:buChar char="•"/>
            </a:pPr>
            <a:r>
              <a:rPr lang="en-US" sz="4400" b="1" dirty="0"/>
              <a:t>DON’T</a:t>
            </a:r>
            <a:r>
              <a:rPr lang="en-US" sz="4400" dirty="0"/>
              <a:t> discuss your own, your firm’s, or others’ prices or fees for service, or anything that might affect prices or     fees, such as costs, discounts, terms of sale, or profit margins.</a:t>
            </a:r>
            <a:endParaRPr lang="en-US" sz="4400" b="1" dirty="0"/>
          </a:p>
          <a:p>
            <a:pPr>
              <a:buFontTx/>
              <a:buChar char="•"/>
            </a:pPr>
            <a:r>
              <a:rPr lang="en-US" sz="4400" b="1" dirty="0"/>
              <a:t>DON’T</a:t>
            </a:r>
            <a:r>
              <a:rPr lang="en-US" sz="4400" dirty="0"/>
              <a:t> stay at a meeting where any such price talk occurs.</a:t>
            </a:r>
            <a:endParaRPr lang="en-US" sz="4400" b="1" dirty="0"/>
          </a:p>
          <a:p>
            <a:pPr>
              <a:buFontTx/>
              <a:buChar char="•"/>
            </a:pPr>
            <a:r>
              <a:rPr lang="en-US" sz="4400" b="1" dirty="0"/>
              <a:t>DON’T</a:t>
            </a:r>
            <a:r>
              <a:rPr lang="en-US" sz="4400" dirty="0"/>
              <a:t> make public announcements or statements about your own or your firm’s prices or fees, or those of competitors, at any SOA meeting or activity.</a:t>
            </a:r>
            <a:endParaRPr lang="en-US" sz="4400" b="1" dirty="0"/>
          </a:p>
          <a:p>
            <a:pPr>
              <a:buFontTx/>
              <a:buChar char="•"/>
            </a:pPr>
            <a:r>
              <a:rPr lang="en-US" sz="4400" b="1" dirty="0"/>
              <a:t>DON’T</a:t>
            </a:r>
            <a:r>
              <a:rPr lang="en-US" sz="4400" dirty="0"/>
              <a:t> talk about what other entities or their members or employees</a:t>
            </a:r>
            <a:r>
              <a:rPr lang="en-US" sz="4400" b="1" dirty="0"/>
              <a:t> </a:t>
            </a:r>
            <a:r>
              <a:rPr lang="en-US" sz="4400" dirty="0"/>
              <a:t>plan to do in particular geographic or product markets or with particular customers.</a:t>
            </a:r>
            <a:endParaRPr lang="en-US" sz="4400" b="1" dirty="0"/>
          </a:p>
          <a:p>
            <a:pPr>
              <a:buFontTx/>
              <a:buChar char="•"/>
            </a:pPr>
            <a:r>
              <a:rPr lang="en-US" sz="4400" b="1" dirty="0"/>
              <a:t>DON’T </a:t>
            </a:r>
            <a:r>
              <a:rPr lang="en-US" sz="4400" dirty="0"/>
              <a:t>speak or act on behalf of the SOA or any of its committees unless specifically authorized to do so.</a:t>
            </a:r>
            <a:r>
              <a:rPr lang="en-US" sz="4400" b="1" dirty="0"/>
              <a:t> </a:t>
            </a:r>
          </a:p>
          <a:p>
            <a:pPr>
              <a:buFontTx/>
              <a:buChar char="•"/>
            </a:pPr>
            <a:r>
              <a:rPr lang="en-US" sz="4400" b="1" dirty="0"/>
              <a:t>DO</a:t>
            </a:r>
            <a:r>
              <a:rPr lang="en-US" sz="4400" dirty="0"/>
              <a:t> alert SOA staff or legal counsel about any concerns regarding proposed statements to be made by the association on behalf of a committee or section.</a:t>
            </a:r>
            <a:endParaRPr lang="en-US" sz="4400" b="1" dirty="0"/>
          </a:p>
          <a:p>
            <a:pPr>
              <a:buFontTx/>
              <a:buChar char="•"/>
            </a:pPr>
            <a:r>
              <a:rPr lang="en-US" sz="4400" b="1" dirty="0"/>
              <a:t>DO</a:t>
            </a:r>
            <a:r>
              <a:rPr lang="en-US" sz="4400" dirty="0"/>
              <a:t> consult with your own legal counsel or the SOA before raising any matter or making any statement that you think may involve competitively sensitive</a:t>
            </a:r>
            <a:r>
              <a:rPr lang="en-US" sz="4400" b="1" dirty="0"/>
              <a:t> </a:t>
            </a:r>
            <a:r>
              <a:rPr lang="en-US" sz="4400" dirty="0"/>
              <a:t>information.</a:t>
            </a:r>
            <a:endParaRPr lang="en-US" sz="4400" b="1" dirty="0"/>
          </a:p>
          <a:p>
            <a:pPr>
              <a:buFontTx/>
              <a:buChar char="•"/>
            </a:pPr>
            <a:r>
              <a:rPr lang="en-US" sz="4400" b="1" dirty="0"/>
              <a:t>DO</a:t>
            </a:r>
            <a:r>
              <a:rPr lang="en-US" sz="4400" dirty="0"/>
              <a:t> be alert to improper activities, and don’t participate if you think something is improper.</a:t>
            </a:r>
          </a:p>
          <a:p>
            <a:pPr>
              <a:buFontTx/>
              <a:buChar char="•"/>
            </a:pPr>
            <a:endParaRPr lang="en-US" sz="4400" dirty="0"/>
          </a:p>
          <a:p>
            <a:r>
              <a:rPr lang="en-US" sz="4400" dirty="0"/>
              <a:t>If you have specific questions, seek guidance from your own legal counsel or from the SOA’s Executive Director or legal counsel.</a:t>
            </a:r>
          </a:p>
          <a:p>
            <a:pPr marL="0" indent="0">
              <a:buNone/>
            </a:pPr>
            <a:endParaRPr lang="en-US" dirty="0"/>
          </a:p>
        </p:txBody>
      </p:sp>
      <p:sp>
        <p:nvSpPr>
          <p:cNvPr id="4" name="Slide Number Placeholder 3"/>
          <p:cNvSpPr>
            <a:spLocks noGrp="1"/>
          </p:cNvSpPr>
          <p:nvPr>
            <p:ph type="sldNum" sz="quarter" idx="4"/>
          </p:nvPr>
        </p:nvSpPr>
        <p:spPr/>
        <p:txBody>
          <a:bodyPr/>
          <a:lstStyle/>
          <a:p>
            <a:fld id="{25C4F4D4-6F9F-4101-B420-EAE9BABB75B0}" type="slidenum">
              <a:rPr lang="en-US" smtClean="0"/>
              <a:pPr/>
              <a:t>2</a:t>
            </a:fld>
            <a:endParaRPr lang="en-US" dirty="0"/>
          </a:p>
        </p:txBody>
      </p:sp>
    </p:spTree>
    <p:extLst>
      <p:ext uri="{BB962C8B-B14F-4D97-AF65-F5344CB8AC3E}">
        <p14:creationId xmlns:p14="http://schemas.microsoft.com/office/powerpoint/2010/main" val="45424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b="1" dirty="0"/>
              <a:t>Presentation Disclaimer</a:t>
            </a:r>
            <a:r>
              <a:rPr lang="en-US" b="1" dirty="0"/>
              <a:t/>
            </a:r>
            <a:br>
              <a:rPr lang="en-US" b="1" dirty="0"/>
            </a:br>
            <a:endParaRPr lang="en-US" dirty="0"/>
          </a:p>
        </p:txBody>
      </p:sp>
      <p:sp>
        <p:nvSpPr>
          <p:cNvPr id="3" name="Content Placeholder 2"/>
          <p:cNvSpPr>
            <a:spLocks noGrp="1"/>
          </p:cNvSpPr>
          <p:nvPr>
            <p:ph sz="quarter" idx="12"/>
          </p:nvPr>
        </p:nvSpPr>
        <p:spPr/>
        <p:txBody>
          <a:bodyPr>
            <a:normAutofit/>
          </a:bodyPr>
          <a:lstStyle/>
          <a:p>
            <a:pPr marL="0" indent="0">
              <a:buNone/>
            </a:pPr>
            <a:r>
              <a:rPr lang="en-US" sz="2200" i="1" dirty="0"/>
              <a:t>Presentations are intended for educational purposes only and do not replace independent professional judgment.  Statements of fact and opinions expressed are those of the participants individually and, unless expressly stated to the contrary, are not the opinion or position of the Society of Actuaries, its cosponsors or its committees.  The Society of Actuaries does not endorse or approve, and assumes no responsibility for, the content, accuracy or completeness of the information presented.  Attendees should note that the sessions are audio-recorded and may be published in various media, including print, audio and video formats without further notice.</a:t>
            </a:r>
            <a:endParaRPr lang="en-US" sz="2200" dirty="0"/>
          </a:p>
          <a:p>
            <a:pPr marL="0" indent="0">
              <a:buNone/>
            </a:pPr>
            <a:endParaRPr lang="en-US" dirty="0"/>
          </a:p>
        </p:txBody>
      </p:sp>
      <p:sp>
        <p:nvSpPr>
          <p:cNvPr id="4" name="Slide Number Placeholder 3"/>
          <p:cNvSpPr>
            <a:spLocks noGrp="1"/>
          </p:cNvSpPr>
          <p:nvPr>
            <p:ph type="sldNum" sz="quarter" idx="4"/>
          </p:nvPr>
        </p:nvSpPr>
        <p:spPr/>
        <p:txBody>
          <a:bodyPr/>
          <a:lstStyle/>
          <a:p>
            <a:fld id="{25C4F4D4-6F9F-4101-B420-EAE9BABB75B0}" type="slidenum">
              <a:rPr lang="en-US" smtClean="0"/>
              <a:pPr/>
              <a:t>3</a:t>
            </a:fld>
            <a:endParaRPr lang="en-US" dirty="0"/>
          </a:p>
        </p:txBody>
      </p:sp>
    </p:spTree>
    <p:extLst>
      <p:ext uri="{BB962C8B-B14F-4D97-AF65-F5344CB8AC3E}">
        <p14:creationId xmlns:p14="http://schemas.microsoft.com/office/powerpoint/2010/main" val="2870085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4"/>
          </p:nvPr>
        </p:nvSpPr>
        <p:spPr/>
        <p:txBody>
          <a:bodyPr/>
          <a:lstStyle/>
          <a:p>
            <a:fld id="{25C4F4D4-6F9F-4101-B420-EAE9BABB75B0}" type="slidenum">
              <a:rPr lang="en-US" smtClean="0"/>
              <a:pPr/>
              <a:t>4</a:t>
            </a:fld>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30017" y="252181"/>
            <a:ext cx="1415004" cy="558882"/>
          </a:xfrm>
          <a:prstGeom prst="rect">
            <a:avLst/>
          </a:prstGeom>
        </p:spPr>
      </p:pic>
    </p:spTree>
    <p:extLst>
      <p:ext uri="{BB962C8B-B14F-4D97-AF65-F5344CB8AC3E}">
        <p14:creationId xmlns:p14="http://schemas.microsoft.com/office/powerpoint/2010/main" val="30290144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333483"/>
            <a:ext cx="7981950" cy="1212288"/>
          </a:xfrm>
        </p:spPr>
        <p:txBody>
          <a:bodyPr anchor="b"/>
          <a:lstStyle/>
          <a:p>
            <a:endParaRPr lang="en-US" dirty="0"/>
          </a:p>
        </p:txBody>
      </p:sp>
      <p:sp>
        <p:nvSpPr>
          <p:cNvPr id="6" name="Content Placeholder 5"/>
          <p:cNvSpPr>
            <a:spLocks noGrp="1"/>
          </p:cNvSpPr>
          <p:nvPr>
            <p:ph sz="quarter" idx="12"/>
          </p:nvPr>
        </p:nvSpPr>
        <p:spPr>
          <a:xfrm>
            <a:off x="533400" y="1621229"/>
            <a:ext cx="7981949" cy="4213225"/>
          </a:xfrm>
        </p:spPr>
        <p:txBody>
          <a:bodyPr/>
          <a:lstStyle/>
          <a:p>
            <a:endParaRPr lang="en-US" dirty="0"/>
          </a:p>
        </p:txBody>
      </p:sp>
      <p:sp>
        <p:nvSpPr>
          <p:cNvPr id="2" name="Slide Number Placeholder 1"/>
          <p:cNvSpPr>
            <a:spLocks noGrp="1"/>
          </p:cNvSpPr>
          <p:nvPr>
            <p:ph type="sldNum" sz="quarter" idx="4"/>
          </p:nvPr>
        </p:nvSpPr>
        <p:spPr>
          <a:xfrm>
            <a:off x="8487680" y="6437212"/>
            <a:ext cx="484870" cy="199717"/>
          </a:xfrm>
        </p:spPr>
        <p:txBody>
          <a:bodyPr/>
          <a:lstStyle/>
          <a:p>
            <a:fld id="{25C4F4D4-6F9F-4101-B420-EAE9BABB75B0}" type="slidenum">
              <a:rPr lang="en-US" smtClean="0"/>
              <a:pPr/>
              <a:t>5</a:t>
            </a:fld>
            <a:endParaRPr lang="en-US" dirty="0"/>
          </a:p>
        </p:txBody>
      </p:sp>
    </p:spTree>
    <p:extLst>
      <p:ext uri="{BB962C8B-B14F-4D97-AF65-F5344CB8AC3E}">
        <p14:creationId xmlns:p14="http://schemas.microsoft.com/office/powerpoint/2010/main" val="440202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SOA_presentation_template">
  <a:themeElements>
    <a:clrScheme name="SOA Brand Colors">
      <a:dk1>
        <a:srgbClr val="000000"/>
      </a:dk1>
      <a:lt1>
        <a:sysClr val="window" lastClr="FFFFFF"/>
      </a:lt1>
      <a:dk2>
        <a:srgbClr val="024D7C"/>
      </a:dk2>
      <a:lt2>
        <a:srgbClr val="BEBBBA"/>
      </a:lt2>
      <a:accent1>
        <a:srgbClr val="024D7C"/>
      </a:accent1>
      <a:accent2>
        <a:srgbClr val="77C4D5"/>
      </a:accent2>
      <a:accent3>
        <a:srgbClr val="D23138"/>
      </a:accent3>
      <a:accent4>
        <a:srgbClr val="FDCE07"/>
      </a:accent4>
      <a:accent5>
        <a:srgbClr val="BABF33"/>
      </a:accent5>
      <a:accent6>
        <a:srgbClr val="E27F26"/>
      </a:accent6>
      <a:hlink>
        <a:srgbClr val="D23138"/>
      </a:hlink>
      <a:folHlink>
        <a:srgbClr val="77C4D5"/>
      </a:folHlink>
    </a:clrScheme>
    <a:fontScheme name="SOA Brand Fonts">
      <a:majorFont>
        <a:latin typeface="Calibri"/>
        <a:ea typeface=""/>
        <a:cs typeface=""/>
      </a:majorFont>
      <a:minorFont>
        <a:latin typeface="Calibri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AF8347F-7603-3F4F-9453-930077B532B8}" vid="{9E14EE79-FB29-7744-B999-5A52FCC7E7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bp-soa-ppt-template</Template>
  <TotalTime>74</TotalTime>
  <Words>404</Words>
  <Application>Microsoft Office PowerPoint</Application>
  <PresentationFormat>On-screen Show (4:3)</PresentationFormat>
  <Paragraphs>24</Paragraphs>
  <Slides>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Source Sans Pro Light</vt:lpstr>
      <vt:lpstr>Source Sans Pro Semibold</vt:lpstr>
      <vt:lpstr>SOA_presentation_template</vt:lpstr>
      <vt:lpstr>PowerPoint Presentation</vt:lpstr>
      <vt:lpstr>SOCIETY OF ACTUARIES Antitrust Notice for Meetings  </vt:lpstr>
      <vt:lpstr>Presentation Disclaimer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Wojcik</dc:creator>
  <cp:lastModifiedBy>Amy Wojcik</cp:lastModifiedBy>
  <cp:revision>10</cp:revision>
  <cp:lastPrinted>2015-07-27T19:55:15Z</cp:lastPrinted>
  <dcterms:created xsi:type="dcterms:W3CDTF">2015-12-03T16:09:35Z</dcterms:created>
  <dcterms:modified xsi:type="dcterms:W3CDTF">2016-09-02T18:30:10Z</dcterms:modified>
</cp:coreProperties>
</file>