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41" r:id="rId2"/>
    <p:sldId id="342" r:id="rId3"/>
    <p:sldId id="344" r:id="rId4"/>
    <p:sldId id="345" r:id="rId5"/>
    <p:sldId id="346" r:id="rId6"/>
    <p:sldId id="347" r:id="rId7"/>
    <p:sldId id="348" r:id="rId8"/>
    <p:sldId id="349" r:id="rId9"/>
    <p:sldId id="350" r:id="rId10"/>
    <p:sldId id="351" r:id="rId11"/>
  </p:sldIdLst>
  <p:sldSz cx="9144000" cy="6858000" type="screen4x3"/>
  <p:notesSz cx="7315200" cy="9601200"/>
  <p:custDataLst>
    <p:tags r:id="rId1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3024">
          <p15:clr>
            <a:srgbClr val="A4A3A4"/>
          </p15:clr>
        </p15:guide>
        <p15:guide id="2" pos="2304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essica Schuh" initials="JS" lastIdx="5" clrIdx="0">
    <p:extLst>
      <p:ext uri="{19B8F6BF-5375-455C-9EA6-DF929625EA0E}">
        <p15:presenceInfo xmlns:p15="http://schemas.microsoft.com/office/powerpoint/2012/main" userId="S::jlschuh@soa.org::c9646337-37bb-492a-ae95-5c99231a4de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BBCBC"/>
    <a:srgbClr val="000000"/>
    <a:srgbClr val="FFCD00"/>
    <a:srgbClr val="ED8B00"/>
    <a:srgbClr val="DB291C"/>
    <a:srgbClr val="FF9900"/>
    <a:srgbClr val="C00000"/>
    <a:srgbClr val="3C8A2E"/>
    <a:srgbClr val="DCDCDC"/>
    <a:srgbClr val="B4B4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6323" autoAdjust="0"/>
  </p:normalViewPr>
  <p:slideViewPr>
    <p:cSldViewPr snapToGrid="0" showGuides="1">
      <p:cViewPr varScale="1">
        <p:scale>
          <a:sx n="114" d="100"/>
          <a:sy n="114" d="100"/>
        </p:scale>
        <p:origin x="3120" y="102"/>
      </p:cViewPr>
      <p:guideLst/>
    </p:cSldViewPr>
  </p:slideViewPr>
  <p:outlineViewPr>
    <p:cViewPr>
      <p:scale>
        <a:sx n="33" d="100"/>
        <a:sy n="33" d="100"/>
      </p:scale>
      <p:origin x="0" y="-5919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howGuides="1">
      <p:cViewPr varScale="1">
        <p:scale>
          <a:sx n="57" d="100"/>
          <a:sy n="57" d="100"/>
        </p:scale>
        <p:origin x="1992" y="90"/>
      </p:cViewPr>
      <p:guideLst>
        <p:guide orient="horz" pos="3024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4" y="1"/>
            <a:ext cx="3170138" cy="479539"/>
          </a:xfrm>
          <a:prstGeom prst="rect">
            <a:avLst/>
          </a:prstGeom>
        </p:spPr>
        <p:txBody>
          <a:bodyPr vert="horz" lIns="90913" tIns="45457" rIns="90913" bIns="45457" rtlCol="0"/>
          <a:lstStyle>
            <a:lvl1pPr algn="l">
              <a:defRPr sz="1100"/>
            </a:lvl1pPr>
          </a:lstStyle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427" y="1"/>
            <a:ext cx="3170138" cy="479539"/>
          </a:xfrm>
          <a:prstGeom prst="rect">
            <a:avLst/>
          </a:prstGeom>
        </p:spPr>
        <p:txBody>
          <a:bodyPr vert="horz" lIns="90913" tIns="45457" rIns="90913" bIns="45457" rtlCol="0"/>
          <a:lstStyle>
            <a:lvl1pPr algn="r">
              <a:defRPr sz="1100"/>
            </a:lvl1pPr>
          </a:lstStyle>
          <a:p>
            <a:fld id="{B4AD245C-091B-44E2-BFB0-BD94217887F7}" type="datetimeFigureOut">
              <a:rPr lang="en-US" smtClean="0">
                <a:latin typeface="Arial" panose="020B0604020202020204" pitchFamily="34" charset="0"/>
              </a:rPr>
              <a:t>9/26/2020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4" y="9120173"/>
            <a:ext cx="3170138" cy="479539"/>
          </a:xfrm>
          <a:prstGeom prst="rect">
            <a:avLst/>
          </a:prstGeom>
        </p:spPr>
        <p:txBody>
          <a:bodyPr vert="horz" lIns="90913" tIns="45457" rIns="90913" bIns="45457" rtlCol="0" anchor="b"/>
          <a:lstStyle>
            <a:lvl1pPr algn="l">
              <a:defRPr sz="1100"/>
            </a:lvl1pPr>
          </a:lstStyle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427" y="9120173"/>
            <a:ext cx="3170138" cy="479539"/>
          </a:xfrm>
          <a:prstGeom prst="rect">
            <a:avLst/>
          </a:prstGeom>
        </p:spPr>
        <p:txBody>
          <a:bodyPr vert="horz" lIns="90913" tIns="45457" rIns="90913" bIns="45457" rtlCol="0" anchor="b"/>
          <a:lstStyle>
            <a:lvl1pPr algn="r">
              <a:defRPr sz="1100"/>
            </a:lvl1pPr>
          </a:lstStyle>
          <a:p>
            <a:fld id="{9A913F39-CFF6-40F1-84D1-700840B41EAB}" type="slidenum">
              <a:rPr lang="en-US" smtClean="0">
                <a:latin typeface="Arial" panose="020B0604020202020204" pitchFamily="34" charset="0"/>
              </a:rPr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481318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169920" cy="480060"/>
          </a:xfrm>
          <a:prstGeom prst="rect">
            <a:avLst/>
          </a:prstGeom>
        </p:spPr>
        <p:txBody>
          <a:bodyPr vert="horz" lIns="98478" tIns="49238" rIns="98478" bIns="49238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9" y="1"/>
            <a:ext cx="3169920" cy="480060"/>
          </a:xfrm>
          <a:prstGeom prst="rect">
            <a:avLst/>
          </a:prstGeom>
        </p:spPr>
        <p:txBody>
          <a:bodyPr vert="horz" lIns="98478" tIns="49238" rIns="98478" bIns="49238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0BA5BBE4-AEA3-489A-A28E-0C2FAF2506E3}" type="datetimeFigureOut">
              <a:rPr lang="en-US" smtClean="0"/>
              <a:pPr/>
              <a:t>9/26/2020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8888" y="720725"/>
            <a:ext cx="4797425" cy="3598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8478" tIns="49238" rIns="98478" bIns="49238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1"/>
            <a:ext cx="5852160" cy="4320540"/>
          </a:xfrm>
          <a:prstGeom prst="rect">
            <a:avLst/>
          </a:prstGeom>
        </p:spPr>
        <p:txBody>
          <a:bodyPr vert="horz" lIns="98478" tIns="49238" rIns="98478" bIns="4923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5"/>
            <a:ext cx="3169920" cy="480060"/>
          </a:xfrm>
          <a:prstGeom prst="rect">
            <a:avLst/>
          </a:prstGeom>
        </p:spPr>
        <p:txBody>
          <a:bodyPr vert="horz" lIns="98478" tIns="49238" rIns="98478" bIns="49238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9" y="9119475"/>
            <a:ext cx="3169920" cy="480060"/>
          </a:xfrm>
          <a:prstGeom prst="rect">
            <a:avLst/>
          </a:prstGeom>
        </p:spPr>
        <p:txBody>
          <a:bodyPr vert="horz" lIns="98478" tIns="49238" rIns="98478" bIns="49238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C0F4A2C8-6C88-4E71-83EE-698B9D4FE22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473029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F4A2C8-6C88-4E71-83EE-698B9D4FE22F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7094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- Black">
    <p:bg bwMode="gray"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 noChangeAspect="1"/>
          </p:cNvSpPr>
          <p:nvPr>
            <p:ph type="pic" sz="quarter" idx="11"/>
          </p:nvPr>
        </p:nvSpPr>
        <p:spPr>
          <a:xfrm>
            <a:off x="1879392" y="727200"/>
            <a:ext cx="5400000" cy="5400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icon to add picture</a:t>
            </a:r>
            <a:endParaRPr lang="en-CA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377992" y="5864229"/>
            <a:ext cx="4194008" cy="505645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 marL="0" indent="0" algn="l">
              <a:lnSpc>
                <a:spcPct val="100000"/>
              </a:lnSpc>
              <a:spcAft>
                <a:spcPts val="0"/>
              </a:spcAft>
              <a:buNone/>
              <a:defRPr sz="1800" b="1">
                <a:solidFill>
                  <a:schemeClr val="bg1"/>
                </a:solidFill>
              </a:defRPr>
            </a:lvl1pPr>
            <a:lvl2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/>
              <a:buNone/>
              <a:tabLst/>
              <a:defRPr sz="1600" b="0">
                <a:solidFill>
                  <a:schemeClr val="bg1"/>
                </a:solidFill>
              </a:defRPr>
            </a:lvl2pPr>
            <a:lvl3pPr marL="0" indent="0" algn="l">
              <a:spcAft>
                <a:spcPts val="0"/>
              </a:spcAft>
              <a:buNone/>
              <a:defRPr sz="1600">
                <a:solidFill>
                  <a:schemeClr val="bg1"/>
                </a:solidFill>
              </a:defRPr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CA" noProof="0" dirty="0"/>
              <a:t>Click to edit Master title style</a:t>
            </a:r>
          </a:p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/>
              <a:buNone/>
              <a:tabLst/>
              <a:defRPr/>
            </a:pPr>
            <a:r>
              <a:rPr lang="en-CA" noProof="0" dirty="0"/>
              <a:t>Click to edit Master subtitle style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376238" y="6381750"/>
            <a:ext cx="4195762" cy="298450"/>
          </a:xfrm>
          <a:prstGeom prst="rect">
            <a:avLst/>
          </a:prstGeom>
        </p:spPr>
        <p:txBody>
          <a:bodyPr/>
          <a:lstStyle>
            <a:lvl1pPr>
              <a:spcAft>
                <a:spcPts val="0"/>
              </a:spcAft>
              <a:defRPr sz="10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grpSp>
        <p:nvGrpSpPr>
          <p:cNvPr id="21" name="Group 20"/>
          <p:cNvGrpSpPr/>
          <p:nvPr userDrawn="1"/>
        </p:nvGrpSpPr>
        <p:grpSpPr>
          <a:xfrm>
            <a:off x="377991" y="378000"/>
            <a:ext cx="1620000" cy="307976"/>
            <a:chOff x="398463" y="404813"/>
            <a:chExt cx="1627187" cy="307976"/>
          </a:xfrm>
          <a:solidFill>
            <a:schemeClr val="bg1"/>
          </a:solidFill>
        </p:grpSpPr>
        <p:sp>
          <p:nvSpPr>
            <p:cNvPr id="11" name="Oval 5"/>
            <p:cNvSpPr>
              <a:spLocks noChangeArrowheads="1"/>
            </p:cNvSpPr>
            <p:nvPr userDrawn="1"/>
          </p:nvSpPr>
          <p:spPr bwMode="auto">
            <a:xfrm>
              <a:off x="1938338" y="625476"/>
              <a:ext cx="87312" cy="8731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 noProof="0" dirty="0">
                <a:solidFill>
                  <a:schemeClr val="bg1"/>
                </a:solidFill>
              </a:endParaRPr>
            </a:p>
          </p:txBody>
        </p:sp>
        <p:sp>
          <p:nvSpPr>
            <p:cNvPr id="12" name="Freeform 6"/>
            <p:cNvSpPr>
              <a:spLocks noEditPoints="1"/>
            </p:cNvSpPr>
            <p:nvPr userDrawn="1"/>
          </p:nvSpPr>
          <p:spPr bwMode="auto">
            <a:xfrm>
              <a:off x="398463" y="406401"/>
              <a:ext cx="247650" cy="301625"/>
            </a:xfrm>
            <a:custGeom>
              <a:avLst/>
              <a:gdLst>
                <a:gd name="T0" fmla="*/ 287 w 287"/>
                <a:gd name="T1" fmla="*/ 166 h 347"/>
                <a:gd name="T2" fmla="*/ 240 w 287"/>
                <a:gd name="T3" fmla="*/ 300 h 347"/>
                <a:gd name="T4" fmla="*/ 109 w 287"/>
                <a:gd name="T5" fmla="*/ 347 h 347"/>
                <a:gd name="T6" fmla="*/ 0 w 287"/>
                <a:gd name="T7" fmla="*/ 347 h 347"/>
                <a:gd name="T8" fmla="*/ 0 w 287"/>
                <a:gd name="T9" fmla="*/ 0 h 347"/>
                <a:gd name="T10" fmla="*/ 117 w 287"/>
                <a:gd name="T11" fmla="*/ 0 h 347"/>
                <a:gd name="T12" fmla="*/ 243 w 287"/>
                <a:gd name="T13" fmla="*/ 43 h 347"/>
                <a:gd name="T14" fmla="*/ 287 w 287"/>
                <a:gd name="T15" fmla="*/ 166 h 347"/>
                <a:gd name="T16" fmla="*/ 192 w 287"/>
                <a:gd name="T17" fmla="*/ 170 h 347"/>
                <a:gd name="T18" fmla="*/ 174 w 287"/>
                <a:gd name="T19" fmla="*/ 99 h 347"/>
                <a:gd name="T20" fmla="*/ 118 w 287"/>
                <a:gd name="T21" fmla="*/ 76 h 347"/>
                <a:gd name="T22" fmla="*/ 91 w 287"/>
                <a:gd name="T23" fmla="*/ 76 h 347"/>
                <a:gd name="T24" fmla="*/ 91 w 287"/>
                <a:gd name="T25" fmla="*/ 270 h 347"/>
                <a:gd name="T26" fmla="*/ 111 w 287"/>
                <a:gd name="T27" fmla="*/ 270 h 347"/>
                <a:gd name="T28" fmla="*/ 173 w 287"/>
                <a:gd name="T29" fmla="*/ 245 h 347"/>
                <a:gd name="T30" fmla="*/ 192 w 287"/>
                <a:gd name="T31" fmla="*/ 17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7" h="347">
                  <a:moveTo>
                    <a:pt x="287" y="166"/>
                  </a:moveTo>
                  <a:cubicBezTo>
                    <a:pt x="287" y="224"/>
                    <a:pt x="271" y="269"/>
                    <a:pt x="240" y="300"/>
                  </a:cubicBezTo>
                  <a:cubicBezTo>
                    <a:pt x="209" y="331"/>
                    <a:pt x="165" y="347"/>
                    <a:pt x="109" y="347"/>
                  </a:cubicBezTo>
                  <a:cubicBezTo>
                    <a:pt x="0" y="347"/>
                    <a:pt x="0" y="347"/>
                    <a:pt x="0" y="34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71" y="0"/>
                    <a:pt x="213" y="15"/>
                    <a:pt x="243" y="43"/>
                  </a:cubicBezTo>
                  <a:cubicBezTo>
                    <a:pt x="272" y="72"/>
                    <a:pt x="287" y="113"/>
                    <a:pt x="287" y="166"/>
                  </a:cubicBezTo>
                  <a:moveTo>
                    <a:pt x="192" y="170"/>
                  </a:moveTo>
                  <a:cubicBezTo>
                    <a:pt x="192" y="138"/>
                    <a:pt x="186" y="114"/>
                    <a:pt x="174" y="99"/>
                  </a:cubicBezTo>
                  <a:cubicBezTo>
                    <a:pt x="161" y="84"/>
                    <a:pt x="143" y="76"/>
                    <a:pt x="118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270"/>
                    <a:pt x="91" y="270"/>
                    <a:pt x="91" y="270"/>
                  </a:cubicBezTo>
                  <a:cubicBezTo>
                    <a:pt x="111" y="270"/>
                    <a:pt x="111" y="270"/>
                    <a:pt x="111" y="270"/>
                  </a:cubicBezTo>
                  <a:cubicBezTo>
                    <a:pt x="139" y="270"/>
                    <a:pt x="160" y="262"/>
                    <a:pt x="173" y="245"/>
                  </a:cubicBezTo>
                  <a:cubicBezTo>
                    <a:pt x="186" y="229"/>
                    <a:pt x="192" y="204"/>
                    <a:pt x="192" y="17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 noProof="0" dirty="0">
                <a:solidFill>
                  <a:schemeClr val="bg1"/>
                </a:solidFill>
              </a:endParaRPr>
            </a:p>
          </p:txBody>
        </p:sp>
        <p:sp>
          <p:nvSpPr>
            <p:cNvPr id="13" name="Rectangle 7"/>
            <p:cNvSpPr>
              <a:spLocks noChangeArrowheads="1"/>
            </p:cNvSpPr>
            <p:nvPr userDrawn="1"/>
          </p:nvSpPr>
          <p:spPr bwMode="auto">
            <a:xfrm>
              <a:off x="906463" y="404813"/>
              <a:ext cx="74612" cy="303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 noProof="0" dirty="0">
                <a:solidFill>
                  <a:schemeClr val="bg1"/>
                </a:solidFill>
              </a:endParaRPr>
            </a:p>
          </p:txBody>
        </p:sp>
        <p:sp>
          <p:nvSpPr>
            <p:cNvPr id="14" name="Freeform 8"/>
            <p:cNvSpPr>
              <a:spLocks noEditPoints="1"/>
            </p:cNvSpPr>
            <p:nvPr userDrawn="1"/>
          </p:nvSpPr>
          <p:spPr bwMode="auto">
            <a:xfrm>
              <a:off x="1011238" y="479426"/>
              <a:ext cx="215900" cy="231775"/>
            </a:xfrm>
            <a:custGeom>
              <a:avLst/>
              <a:gdLst>
                <a:gd name="T0" fmla="*/ 252 w 252"/>
                <a:gd name="T1" fmla="*/ 133 h 267"/>
                <a:gd name="T2" fmla="*/ 218 w 252"/>
                <a:gd name="T3" fmla="*/ 232 h 267"/>
                <a:gd name="T4" fmla="*/ 125 w 252"/>
                <a:gd name="T5" fmla="*/ 267 h 267"/>
                <a:gd name="T6" fmla="*/ 34 w 252"/>
                <a:gd name="T7" fmla="*/ 231 h 267"/>
                <a:gd name="T8" fmla="*/ 0 w 252"/>
                <a:gd name="T9" fmla="*/ 133 h 267"/>
                <a:gd name="T10" fmla="*/ 33 w 252"/>
                <a:gd name="T11" fmla="*/ 35 h 267"/>
                <a:gd name="T12" fmla="*/ 127 w 252"/>
                <a:gd name="T13" fmla="*/ 0 h 267"/>
                <a:gd name="T14" fmla="*/ 192 w 252"/>
                <a:gd name="T15" fmla="*/ 16 h 267"/>
                <a:gd name="T16" fmla="*/ 236 w 252"/>
                <a:gd name="T17" fmla="*/ 63 h 267"/>
                <a:gd name="T18" fmla="*/ 252 w 252"/>
                <a:gd name="T19" fmla="*/ 133 h 267"/>
                <a:gd name="T20" fmla="*/ 88 w 252"/>
                <a:gd name="T21" fmla="*/ 133 h 267"/>
                <a:gd name="T22" fmla="*/ 97 w 252"/>
                <a:gd name="T23" fmla="*/ 184 h 267"/>
                <a:gd name="T24" fmla="*/ 126 w 252"/>
                <a:gd name="T25" fmla="*/ 201 h 267"/>
                <a:gd name="T26" fmla="*/ 155 w 252"/>
                <a:gd name="T27" fmla="*/ 184 h 267"/>
                <a:gd name="T28" fmla="*/ 163 w 252"/>
                <a:gd name="T29" fmla="*/ 133 h 267"/>
                <a:gd name="T30" fmla="*/ 155 w 252"/>
                <a:gd name="T31" fmla="*/ 83 h 267"/>
                <a:gd name="T32" fmla="*/ 126 w 252"/>
                <a:gd name="T33" fmla="*/ 66 h 267"/>
                <a:gd name="T34" fmla="*/ 97 w 252"/>
                <a:gd name="T35" fmla="*/ 83 h 267"/>
                <a:gd name="T36" fmla="*/ 88 w 252"/>
                <a:gd name="T37" fmla="*/ 133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2" h="267">
                  <a:moveTo>
                    <a:pt x="252" y="133"/>
                  </a:moveTo>
                  <a:cubicBezTo>
                    <a:pt x="252" y="175"/>
                    <a:pt x="241" y="208"/>
                    <a:pt x="218" y="232"/>
                  </a:cubicBezTo>
                  <a:cubicBezTo>
                    <a:pt x="196" y="256"/>
                    <a:pt x="165" y="267"/>
                    <a:pt x="125" y="267"/>
                  </a:cubicBezTo>
                  <a:cubicBezTo>
                    <a:pt x="87" y="267"/>
                    <a:pt x="56" y="255"/>
                    <a:pt x="34" y="231"/>
                  </a:cubicBezTo>
                  <a:cubicBezTo>
                    <a:pt x="11" y="207"/>
                    <a:pt x="0" y="174"/>
                    <a:pt x="0" y="133"/>
                  </a:cubicBezTo>
                  <a:cubicBezTo>
                    <a:pt x="0" y="91"/>
                    <a:pt x="11" y="58"/>
                    <a:pt x="33" y="35"/>
                  </a:cubicBezTo>
                  <a:cubicBezTo>
                    <a:pt x="55" y="12"/>
                    <a:pt x="86" y="0"/>
                    <a:pt x="127" y="0"/>
                  </a:cubicBezTo>
                  <a:cubicBezTo>
                    <a:pt x="151" y="0"/>
                    <a:pt x="173" y="5"/>
                    <a:pt x="192" y="16"/>
                  </a:cubicBezTo>
                  <a:cubicBezTo>
                    <a:pt x="211" y="27"/>
                    <a:pt x="226" y="42"/>
                    <a:pt x="236" y="63"/>
                  </a:cubicBezTo>
                  <a:cubicBezTo>
                    <a:pt x="247" y="83"/>
                    <a:pt x="252" y="106"/>
                    <a:pt x="252" y="133"/>
                  </a:cubicBezTo>
                  <a:moveTo>
                    <a:pt x="88" y="133"/>
                  </a:moveTo>
                  <a:cubicBezTo>
                    <a:pt x="88" y="155"/>
                    <a:pt x="91" y="172"/>
                    <a:pt x="97" y="184"/>
                  </a:cubicBezTo>
                  <a:cubicBezTo>
                    <a:pt x="103" y="195"/>
                    <a:pt x="112" y="201"/>
                    <a:pt x="126" y="201"/>
                  </a:cubicBezTo>
                  <a:cubicBezTo>
                    <a:pt x="140" y="201"/>
                    <a:pt x="149" y="195"/>
                    <a:pt x="155" y="184"/>
                  </a:cubicBezTo>
                  <a:cubicBezTo>
                    <a:pt x="160" y="172"/>
                    <a:pt x="163" y="155"/>
                    <a:pt x="163" y="133"/>
                  </a:cubicBezTo>
                  <a:cubicBezTo>
                    <a:pt x="163" y="111"/>
                    <a:pt x="160" y="94"/>
                    <a:pt x="155" y="83"/>
                  </a:cubicBezTo>
                  <a:cubicBezTo>
                    <a:pt x="149" y="72"/>
                    <a:pt x="139" y="66"/>
                    <a:pt x="126" y="66"/>
                  </a:cubicBezTo>
                  <a:cubicBezTo>
                    <a:pt x="112" y="66"/>
                    <a:pt x="103" y="72"/>
                    <a:pt x="97" y="83"/>
                  </a:cubicBezTo>
                  <a:cubicBezTo>
                    <a:pt x="91" y="94"/>
                    <a:pt x="88" y="111"/>
                    <a:pt x="88" y="13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 noProof="0" dirty="0">
                <a:solidFill>
                  <a:schemeClr val="bg1"/>
                </a:solidFill>
              </a:endParaRPr>
            </a:p>
          </p:txBody>
        </p:sp>
        <p:sp>
          <p:nvSpPr>
            <p:cNvPr id="15" name="Rectangle 9"/>
            <p:cNvSpPr>
              <a:spLocks noChangeArrowheads="1"/>
            </p:cNvSpPr>
            <p:nvPr userDrawn="1"/>
          </p:nvSpPr>
          <p:spPr bwMode="auto">
            <a:xfrm>
              <a:off x="1257300" y="482601"/>
              <a:ext cx="74612" cy="225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 noProof="0" dirty="0">
                <a:solidFill>
                  <a:schemeClr val="bg1"/>
                </a:solidFill>
              </a:endParaRPr>
            </a:p>
          </p:txBody>
        </p:sp>
        <p:sp>
          <p:nvSpPr>
            <p:cNvPr id="16" name="Rectangle 10"/>
            <p:cNvSpPr>
              <a:spLocks noChangeArrowheads="1"/>
            </p:cNvSpPr>
            <p:nvPr userDrawn="1"/>
          </p:nvSpPr>
          <p:spPr bwMode="auto">
            <a:xfrm>
              <a:off x="1257300" y="404813"/>
              <a:ext cx="74612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 noProof="0" dirty="0">
                <a:solidFill>
                  <a:schemeClr val="bg1"/>
                </a:solidFill>
              </a:endParaRPr>
            </a:p>
          </p:txBody>
        </p:sp>
        <p:sp>
          <p:nvSpPr>
            <p:cNvPr id="17" name="Freeform 11"/>
            <p:cNvSpPr>
              <a:spLocks/>
            </p:cNvSpPr>
            <p:nvPr userDrawn="1"/>
          </p:nvSpPr>
          <p:spPr bwMode="auto">
            <a:xfrm>
              <a:off x="1362075" y="411163"/>
              <a:ext cx="158750" cy="300038"/>
            </a:xfrm>
            <a:custGeom>
              <a:avLst/>
              <a:gdLst>
                <a:gd name="T0" fmla="*/ 142 w 184"/>
                <a:gd name="T1" fmla="*/ 274 h 344"/>
                <a:gd name="T2" fmla="*/ 184 w 184"/>
                <a:gd name="T3" fmla="*/ 265 h 344"/>
                <a:gd name="T4" fmla="*/ 184 w 184"/>
                <a:gd name="T5" fmla="*/ 330 h 344"/>
                <a:gd name="T6" fmla="*/ 150 w 184"/>
                <a:gd name="T7" fmla="*/ 341 h 344"/>
                <a:gd name="T8" fmla="*/ 113 w 184"/>
                <a:gd name="T9" fmla="*/ 344 h 344"/>
                <a:gd name="T10" fmla="*/ 50 w 184"/>
                <a:gd name="T11" fmla="*/ 322 h 344"/>
                <a:gd name="T12" fmla="*/ 30 w 184"/>
                <a:gd name="T13" fmla="*/ 255 h 344"/>
                <a:gd name="T14" fmla="*/ 30 w 184"/>
                <a:gd name="T15" fmla="*/ 148 h 344"/>
                <a:gd name="T16" fmla="*/ 0 w 184"/>
                <a:gd name="T17" fmla="*/ 148 h 344"/>
                <a:gd name="T18" fmla="*/ 0 w 184"/>
                <a:gd name="T19" fmla="*/ 81 h 344"/>
                <a:gd name="T20" fmla="*/ 30 w 184"/>
                <a:gd name="T21" fmla="*/ 81 h 344"/>
                <a:gd name="T22" fmla="*/ 30 w 184"/>
                <a:gd name="T23" fmla="*/ 16 h 344"/>
                <a:gd name="T24" fmla="*/ 118 w 184"/>
                <a:gd name="T25" fmla="*/ 0 h 344"/>
                <a:gd name="T26" fmla="*/ 118 w 184"/>
                <a:gd name="T27" fmla="*/ 81 h 344"/>
                <a:gd name="T28" fmla="*/ 174 w 184"/>
                <a:gd name="T29" fmla="*/ 81 h 344"/>
                <a:gd name="T30" fmla="*/ 174 w 184"/>
                <a:gd name="T31" fmla="*/ 148 h 344"/>
                <a:gd name="T32" fmla="*/ 118 w 184"/>
                <a:gd name="T33" fmla="*/ 148 h 344"/>
                <a:gd name="T34" fmla="*/ 118 w 184"/>
                <a:gd name="T35" fmla="*/ 249 h 344"/>
                <a:gd name="T36" fmla="*/ 142 w 184"/>
                <a:gd name="T37" fmla="*/ 27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4" h="344">
                  <a:moveTo>
                    <a:pt x="142" y="274"/>
                  </a:moveTo>
                  <a:cubicBezTo>
                    <a:pt x="153" y="274"/>
                    <a:pt x="167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2" y="335"/>
                    <a:pt x="161" y="339"/>
                    <a:pt x="150" y="341"/>
                  </a:cubicBezTo>
                  <a:cubicBezTo>
                    <a:pt x="140" y="343"/>
                    <a:pt x="127" y="344"/>
                    <a:pt x="113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0" y="285"/>
                    <a:pt x="30" y="255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8" y="148"/>
                    <a:pt x="118" y="148"/>
                    <a:pt x="118" y="148"/>
                  </a:cubicBezTo>
                  <a:cubicBezTo>
                    <a:pt x="118" y="249"/>
                    <a:pt x="118" y="249"/>
                    <a:pt x="118" y="249"/>
                  </a:cubicBezTo>
                  <a:cubicBezTo>
                    <a:pt x="118" y="266"/>
                    <a:pt x="126" y="274"/>
                    <a:pt x="142" y="27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 noProof="0" dirty="0">
                <a:solidFill>
                  <a:schemeClr val="bg1"/>
                </a:solidFill>
              </a:endParaRPr>
            </a:p>
          </p:txBody>
        </p:sp>
        <p:sp>
          <p:nvSpPr>
            <p:cNvPr id="18" name="Freeform 12"/>
            <p:cNvSpPr>
              <a:spLocks/>
            </p:cNvSpPr>
            <p:nvPr userDrawn="1"/>
          </p:nvSpPr>
          <p:spPr bwMode="auto">
            <a:xfrm>
              <a:off x="1535113" y="411163"/>
              <a:ext cx="158750" cy="300038"/>
            </a:xfrm>
            <a:custGeom>
              <a:avLst/>
              <a:gdLst>
                <a:gd name="T0" fmla="*/ 142 w 184"/>
                <a:gd name="T1" fmla="*/ 274 h 344"/>
                <a:gd name="T2" fmla="*/ 184 w 184"/>
                <a:gd name="T3" fmla="*/ 265 h 344"/>
                <a:gd name="T4" fmla="*/ 184 w 184"/>
                <a:gd name="T5" fmla="*/ 330 h 344"/>
                <a:gd name="T6" fmla="*/ 151 w 184"/>
                <a:gd name="T7" fmla="*/ 341 h 344"/>
                <a:gd name="T8" fmla="*/ 114 w 184"/>
                <a:gd name="T9" fmla="*/ 344 h 344"/>
                <a:gd name="T10" fmla="*/ 50 w 184"/>
                <a:gd name="T11" fmla="*/ 322 h 344"/>
                <a:gd name="T12" fmla="*/ 31 w 184"/>
                <a:gd name="T13" fmla="*/ 255 h 344"/>
                <a:gd name="T14" fmla="*/ 31 w 184"/>
                <a:gd name="T15" fmla="*/ 148 h 344"/>
                <a:gd name="T16" fmla="*/ 0 w 184"/>
                <a:gd name="T17" fmla="*/ 148 h 344"/>
                <a:gd name="T18" fmla="*/ 0 w 184"/>
                <a:gd name="T19" fmla="*/ 81 h 344"/>
                <a:gd name="T20" fmla="*/ 31 w 184"/>
                <a:gd name="T21" fmla="*/ 81 h 344"/>
                <a:gd name="T22" fmla="*/ 31 w 184"/>
                <a:gd name="T23" fmla="*/ 15 h 344"/>
                <a:gd name="T24" fmla="*/ 119 w 184"/>
                <a:gd name="T25" fmla="*/ 0 h 344"/>
                <a:gd name="T26" fmla="*/ 119 w 184"/>
                <a:gd name="T27" fmla="*/ 81 h 344"/>
                <a:gd name="T28" fmla="*/ 174 w 184"/>
                <a:gd name="T29" fmla="*/ 81 h 344"/>
                <a:gd name="T30" fmla="*/ 174 w 184"/>
                <a:gd name="T31" fmla="*/ 148 h 344"/>
                <a:gd name="T32" fmla="*/ 119 w 184"/>
                <a:gd name="T33" fmla="*/ 148 h 344"/>
                <a:gd name="T34" fmla="*/ 119 w 184"/>
                <a:gd name="T35" fmla="*/ 249 h 344"/>
                <a:gd name="T36" fmla="*/ 142 w 184"/>
                <a:gd name="T37" fmla="*/ 27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4" h="344">
                  <a:moveTo>
                    <a:pt x="142" y="274"/>
                  </a:moveTo>
                  <a:cubicBezTo>
                    <a:pt x="154" y="274"/>
                    <a:pt x="168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3" y="335"/>
                    <a:pt x="161" y="339"/>
                    <a:pt x="151" y="341"/>
                  </a:cubicBezTo>
                  <a:cubicBezTo>
                    <a:pt x="140" y="343"/>
                    <a:pt x="128" y="344"/>
                    <a:pt x="114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1" y="285"/>
                    <a:pt x="31" y="255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81"/>
                    <a:pt x="119" y="81"/>
                    <a:pt x="119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9" y="148"/>
                    <a:pt x="119" y="148"/>
                    <a:pt x="119" y="148"/>
                  </a:cubicBezTo>
                  <a:cubicBezTo>
                    <a:pt x="119" y="249"/>
                    <a:pt x="119" y="249"/>
                    <a:pt x="119" y="249"/>
                  </a:cubicBezTo>
                  <a:cubicBezTo>
                    <a:pt x="119" y="266"/>
                    <a:pt x="127" y="274"/>
                    <a:pt x="142" y="27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 noProof="0" dirty="0">
                <a:solidFill>
                  <a:schemeClr val="bg1"/>
                </a:solidFill>
              </a:endParaRPr>
            </a:p>
          </p:txBody>
        </p:sp>
        <p:sp>
          <p:nvSpPr>
            <p:cNvPr id="19" name="Freeform 13"/>
            <p:cNvSpPr>
              <a:spLocks noEditPoints="1"/>
            </p:cNvSpPr>
            <p:nvPr userDrawn="1"/>
          </p:nvSpPr>
          <p:spPr bwMode="auto">
            <a:xfrm>
              <a:off x="1709738" y="479426"/>
              <a:ext cx="211137" cy="231775"/>
            </a:xfrm>
            <a:custGeom>
              <a:avLst/>
              <a:gdLst>
                <a:gd name="T0" fmla="*/ 213 w 244"/>
                <a:gd name="T1" fmla="*/ 30 h 267"/>
                <a:gd name="T2" fmla="*/ 125 w 244"/>
                <a:gd name="T3" fmla="*/ 0 h 267"/>
                <a:gd name="T4" fmla="*/ 33 w 244"/>
                <a:gd name="T5" fmla="*/ 35 h 267"/>
                <a:gd name="T6" fmla="*/ 0 w 244"/>
                <a:gd name="T7" fmla="*/ 135 h 267"/>
                <a:gd name="T8" fmla="*/ 35 w 244"/>
                <a:gd name="T9" fmla="*/ 233 h 267"/>
                <a:gd name="T10" fmla="*/ 133 w 244"/>
                <a:gd name="T11" fmla="*/ 267 h 267"/>
                <a:gd name="T12" fmla="*/ 185 w 244"/>
                <a:gd name="T13" fmla="*/ 263 h 267"/>
                <a:gd name="T14" fmla="*/ 227 w 244"/>
                <a:gd name="T15" fmla="*/ 249 h 267"/>
                <a:gd name="T16" fmla="*/ 214 w 244"/>
                <a:gd name="T17" fmla="*/ 190 h 267"/>
                <a:gd name="T18" fmla="*/ 186 w 244"/>
                <a:gd name="T19" fmla="*/ 200 h 267"/>
                <a:gd name="T20" fmla="*/ 144 w 244"/>
                <a:gd name="T21" fmla="*/ 204 h 267"/>
                <a:gd name="T22" fmla="*/ 104 w 244"/>
                <a:gd name="T23" fmla="*/ 192 h 267"/>
                <a:gd name="T24" fmla="*/ 88 w 244"/>
                <a:gd name="T25" fmla="*/ 158 h 267"/>
                <a:gd name="T26" fmla="*/ 244 w 244"/>
                <a:gd name="T27" fmla="*/ 158 h 267"/>
                <a:gd name="T28" fmla="*/ 244 w 244"/>
                <a:gd name="T29" fmla="*/ 118 h 267"/>
                <a:gd name="T30" fmla="*/ 213 w 244"/>
                <a:gd name="T31" fmla="*/ 30 h 267"/>
                <a:gd name="T32" fmla="*/ 90 w 244"/>
                <a:gd name="T33" fmla="*/ 102 h 267"/>
                <a:gd name="T34" fmla="*/ 102 w 244"/>
                <a:gd name="T35" fmla="*/ 70 h 267"/>
                <a:gd name="T36" fmla="*/ 128 w 244"/>
                <a:gd name="T37" fmla="*/ 61 h 267"/>
                <a:gd name="T38" fmla="*/ 155 w 244"/>
                <a:gd name="T39" fmla="*/ 72 h 267"/>
                <a:gd name="T40" fmla="*/ 165 w 244"/>
                <a:gd name="T41" fmla="*/ 102 h 267"/>
                <a:gd name="T42" fmla="*/ 90 w 244"/>
                <a:gd name="T43" fmla="*/ 10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4" h="267">
                  <a:moveTo>
                    <a:pt x="213" y="30"/>
                  </a:moveTo>
                  <a:cubicBezTo>
                    <a:pt x="192" y="10"/>
                    <a:pt x="163" y="0"/>
                    <a:pt x="125" y="0"/>
                  </a:cubicBezTo>
                  <a:cubicBezTo>
                    <a:pt x="85" y="0"/>
                    <a:pt x="54" y="12"/>
                    <a:pt x="33" y="35"/>
                  </a:cubicBezTo>
                  <a:cubicBezTo>
                    <a:pt x="11" y="58"/>
                    <a:pt x="0" y="92"/>
                    <a:pt x="0" y="135"/>
                  </a:cubicBezTo>
                  <a:cubicBezTo>
                    <a:pt x="0" y="178"/>
                    <a:pt x="12" y="210"/>
                    <a:pt x="35" y="233"/>
                  </a:cubicBezTo>
                  <a:cubicBezTo>
                    <a:pt x="59" y="256"/>
                    <a:pt x="91" y="267"/>
                    <a:pt x="133" y="267"/>
                  </a:cubicBezTo>
                  <a:cubicBezTo>
                    <a:pt x="153" y="267"/>
                    <a:pt x="171" y="266"/>
                    <a:pt x="185" y="263"/>
                  </a:cubicBezTo>
                  <a:cubicBezTo>
                    <a:pt x="200" y="261"/>
                    <a:pt x="214" y="256"/>
                    <a:pt x="227" y="249"/>
                  </a:cubicBezTo>
                  <a:cubicBezTo>
                    <a:pt x="214" y="190"/>
                    <a:pt x="214" y="190"/>
                    <a:pt x="214" y="190"/>
                  </a:cubicBezTo>
                  <a:cubicBezTo>
                    <a:pt x="204" y="194"/>
                    <a:pt x="195" y="197"/>
                    <a:pt x="186" y="200"/>
                  </a:cubicBezTo>
                  <a:cubicBezTo>
                    <a:pt x="173" y="202"/>
                    <a:pt x="159" y="204"/>
                    <a:pt x="144" y="204"/>
                  </a:cubicBezTo>
                  <a:cubicBezTo>
                    <a:pt x="127" y="204"/>
                    <a:pt x="114" y="200"/>
                    <a:pt x="104" y="192"/>
                  </a:cubicBezTo>
                  <a:cubicBezTo>
                    <a:pt x="94" y="183"/>
                    <a:pt x="89" y="172"/>
                    <a:pt x="88" y="158"/>
                  </a:cubicBezTo>
                  <a:cubicBezTo>
                    <a:pt x="244" y="158"/>
                    <a:pt x="244" y="158"/>
                    <a:pt x="244" y="158"/>
                  </a:cubicBezTo>
                  <a:cubicBezTo>
                    <a:pt x="244" y="118"/>
                    <a:pt x="244" y="118"/>
                    <a:pt x="244" y="118"/>
                  </a:cubicBezTo>
                  <a:cubicBezTo>
                    <a:pt x="244" y="80"/>
                    <a:pt x="234" y="51"/>
                    <a:pt x="213" y="30"/>
                  </a:cubicBezTo>
                  <a:moveTo>
                    <a:pt x="90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9" y="64"/>
                    <a:pt x="118" y="61"/>
                    <a:pt x="128" y="61"/>
                  </a:cubicBezTo>
                  <a:cubicBezTo>
                    <a:pt x="139" y="61"/>
                    <a:pt x="148" y="64"/>
                    <a:pt x="155" y="72"/>
                  </a:cubicBezTo>
                  <a:cubicBezTo>
                    <a:pt x="161" y="79"/>
                    <a:pt x="165" y="89"/>
                    <a:pt x="165" y="102"/>
                  </a:cubicBezTo>
                  <a:lnTo>
                    <a:pt x="90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 noProof="0" dirty="0">
                <a:solidFill>
                  <a:schemeClr val="bg1"/>
                </a:solidFill>
              </a:endParaRPr>
            </a:p>
          </p:txBody>
        </p:sp>
        <p:sp>
          <p:nvSpPr>
            <p:cNvPr id="20" name="Freeform 14"/>
            <p:cNvSpPr>
              <a:spLocks noEditPoints="1"/>
            </p:cNvSpPr>
            <p:nvPr userDrawn="1"/>
          </p:nvSpPr>
          <p:spPr bwMode="auto">
            <a:xfrm>
              <a:off x="668338" y="479426"/>
              <a:ext cx="209550" cy="231775"/>
            </a:xfrm>
            <a:custGeom>
              <a:avLst/>
              <a:gdLst>
                <a:gd name="T0" fmla="*/ 212 w 243"/>
                <a:gd name="T1" fmla="*/ 30 h 267"/>
                <a:gd name="T2" fmla="*/ 124 w 243"/>
                <a:gd name="T3" fmla="*/ 0 h 267"/>
                <a:gd name="T4" fmla="*/ 32 w 243"/>
                <a:gd name="T5" fmla="*/ 35 h 267"/>
                <a:gd name="T6" fmla="*/ 0 w 243"/>
                <a:gd name="T7" fmla="*/ 135 h 267"/>
                <a:gd name="T8" fmla="*/ 35 w 243"/>
                <a:gd name="T9" fmla="*/ 233 h 267"/>
                <a:gd name="T10" fmla="*/ 132 w 243"/>
                <a:gd name="T11" fmla="*/ 267 h 267"/>
                <a:gd name="T12" fmla="*/ 184 w 243"/>
                <a:gd name="T13" fmla="*/ 263 h 267"/>
                <a:gd name="T14" fmla="*/ 227 w 243"/>
                <a:gd name="T15" fmla="*/ 249 h 267"/>
                <a:gd name="T16" fmla="*/ 213 w 243"/>
                <a:gd name="T17" fmla="*/ 190 h 267"/>
                <a:gd name="T18" fmla="*/ 185 w 243"/>
                <a:gd name="T19" fmla="*/ 200 h 267"/>
                <a:gd name="T20" fmla="*/ 143 w 243"/>
                <a:gd name="T21" fmla="*/ 204 h 267"/>
                <a:gd name="T22" fmla="*/ 103 w 243"/>
                <a:gd name="T23" fmla="*/ 192 h 267"/>
                <a:gd name="T24" fmla="*/ 88 w 243"/>
                <a:gd name="T25" fmla="*/ 158 h 267"/>
                <a:gd name="T26" fmla="*/ 243 w 243"/>
                <a:gd name="T27" fmla="*/ 158 h 267"/>
                <a:gd name="T28" fmla="*/ 243 w 243"/>
                <a:gd name="T29" fmla="*/ 118 h 267"/>
                <a:gd name="T30" fmla="*/ 212 w 243"/>
                <a:gd name="T31" fmla="*/ 30 h 267"/>
                <a:gd name="T32" fmla="*/ 89 w 243"/>
                <a:gd name="T33" fmla="*/ 102 h 267"/>
                <a:gd name="T34" fmla="*/ 102 w 243"/>
                <a:gd name="T35" fmla="*/ 70 h 267"/>
                <a:gd name="T36" fmla="*/ 127 w 243"/>
                <a:gd name="T37" fmla="*/ 61 h 267"/>
                <a:gd name="T38" fmla="*/ 154 w 243"/>
                <a:gd name="T39" fmla="*/ 72 h 267"/>
                <a:gd name="T40" fmla="*/ 164 w 243"/>
                <a:gd name="T41" fmla="*/ 102 h 267"/>
                <a:gd name="T42" fmla="*/ 89 w 243"/>
                <a:gd name="T43" fmla="*/ 10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3" h="267">
                  <a:moveTo>
                    <a:pt x="212" y="30"/>
                  </a:moveTo>
                  <a:cubicBezTo>
                    <a:pt x="191" y="10"/>
                    <a:pt x="162" y="0"/>
                    <a:pt x="124" y="0"/>
                  </a:cubicBezTo>
                  <a:cubicBezTo>
                    <a:pt x="84" y="0"/>
                    <a:pt x="53" y="12"/>
                    <a:pt x="32" y="35"/>
                  </a:cubicBezTo>
                  <a:cubicBezTo>
                    <a:pt x="10" y="58"/>
                    <a:pt x="0" y="92"/>
                    <a:pt x="0" y="135"/>
                  </a:cubicBezTo>
                  <a:cubicBezTo>
                    <a:pt x="0" y="178"/>
                    <a:pt x="11" y="210"/>
                    <a:pt x="35" y="233"/>
                  </a:cubicBezTo>
                  <a:cubicBezTo>
                    <a:pt x="58" y="256"/>
                    <a:pt x="90" y="267"/>
                    <a:pt x="132" y="267"/>
                  </a:cubicBezTo>
                  <a:cubicBezTo>
                    <a:pt x="153" y="267"/>
                    <a:pt x="170" y="266"/>
                    <a:pt x="184" y="263"/>
                  </a:cubicBezTo>
                  <a:cubicBezTo>
                    <a:pt x="199" y="261"/>
                    <a:pt x="213" y="256"/>
                    <a:pt x="227" y="249"/>
                  </a:cubicBezTo>
                  <a:cubicBezTo>
                    <a:pt x="213" y="190"/>
                    <a:pt x="213" y="190"/>
                    <a:pt x="213" y="190"/>
                  </a:cubicBezTo>
                  <a:cubicBezTo>
                    <a:pt x="203" y="194"/>
                    <a:pt x="194" y="197"/>
                    <a:pt x="185" y="200"/>
                  </a:cubicBezTo>
                  <a:cubicBezTo>
                    <a:pt x="172" y="202"/>
                    <a:pt x="158" y="204"/>
                    <a:pt x="143" y="204"/>
                  </a:cubicBezTo>
                  <a:cubicBezTo>
                    <a:pt x="126" y="204"/>
                    <a:pt x="113" y="200"/>
                    <a:pt x="103" y="192"/>
                  </a:cubicBezTo>
                  <a:cubicBezTo>
                    <a:pt x="93" y="183"/>
                    <a:pt x="88" y="172"/>
                    <a:pt x="88" y="158"/>
                  </a:cubicBezTo>
                  <a:cubicBezTo>
                    <a:pt x="243" y="158"/>
                    <a:pt x="243" y="158"/>
                    <a:pt x="243" y="158"/>
                  </a:cubicBezTo>
                  <a:cubicBezTo>
                    <a:pt x="243" y="118"/>
                    <a:pt x="243" y="118"/>
                    <a:pt x="243" y="118"/>
                  </a:cubicBezTo>
                  <a:cubicBezTo>
                    <a:pt x="243" y="80"/>
                    <a:pt x="233" y="51"/>
                    <a:pt x="212" y="30"/>
                  </a:cubicBezTo>
                  <a:moveTo>
                    <a:pt x="89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8" y="64"/>
                    <a:pt x="117" y="61"/>
                    <a:pt x="127" y="61"/>
                  </a:cubicBezTo>
                  <a:cubicBezTo>
                    <a:pt x="138" y="61"/>
                    <a:pt x="147" y="64"/>
                    <a:pt x="154" y="72"/>
                  </a:cubicBezTo>
                  <a:cubicBezTo>
                    <a:pt x="160" y="79"/>
                    <a:pt x="164" y="89"/>
                    <a:pt x="164" y="102"/>
                  </a:cubicBezTo>
                  <a:lnTo>
                    <a:pt x="89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 noProof="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045578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- Deloitte white"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gray">
          <a:xfrm>
            <a:off x="376238" y="1705669"/>
            <a:ext cx="7905750" cy="1592403"/>
          </a:xfrm>
        </p:spPr>
        <p:txBody>
          <a:bodyPr anchor="b"/>
          <a:lstStyle>
            <a:lvl1pPr>
              <a:lnSpc>
                <a:spcPct val="95000"/>
              </a:lnSpc>
              <a:defRPr sz="3850" b="1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noProof="0"/>
              <a:t>Click to edit Master title style</a:t>
            </a:r>
            <a:endParaRPr lang="en-CA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376238" y="3429000"/>
            <a:ext cx="7905750" cy="1566532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95000"/>
              </a:lnSpc>
              <a:spcAft>
                <a:spcPts val="0"/>
              </a:spcAft>
              <a:buNone/>
              <a:defRPr sz="385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499860" y="6477000"/>
            <a:ext cx="1920240" cy="123111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algn="r">
              <a:defRPr sz="650">
                <a:solidFill>
                  <a:schemeClr val="tx1"/>
                </a:solidFill>
              </a:defRPr>
            </a:lvl1pPr>
          </a:lstStyle>
          <a:p>
            <a:r>
              <a:rPr lang="en-CA" noProof="0" dirty="0"/>
              <a:t>Go to "Insert Tab" to insert a footer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7762" y="6477000"/>
            <a:ext cx="176330" cy="123111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algn="r">
              <a:defRPr sz="650">
                <a:solidFill>
                  <a:schemeClr val="tx1"/>
                </a:solidFill>
              </a:defRPr>
            </a:lvl1pPr>
          </a:lstStyle>
          <a:p>
            <a:fld id="{061A9654-7BF2-42EF-AE33-C129A2459692}" type="slidenum">
              <a:rPr lang="en-CA" noProof="0" smtClean="0"/>
              <a:pPr/>
              <a:t>‹#›</a:t>
            </a:fld>
            <a:endParaRPr lang="en-CA" noProof="0" dirty="0"/>
          </a:p>
        </p:txBody>
      </p:sp>
    </p:spTree>
    <p:extLst>
      <p:ext uri="{BB962C8B-B14F-4D97-AF65-F5344CB8AC3E}">
        <p14:creationId xmlns:p14="http://schemas.microsoft.com/office/powerpoint/2010/main" val="287951509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 statement dark green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76238" y="1628774"/>
            <a:ext cx="6864277" cy="4752975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3600"/>
              </a:spcBef>
              <a:defRPr sz="2800">
                <a:solidFill>
                  <a:schemeClr val="bg1"/>
                </a:solidFill>
              </a:defRPr>
            </a:lvl1pPr>
            <a:lvl2pPr marL="457200" indent="-457200">
              <a:defRPr sz="3000">
                <a:solidFill>
                  <a:schemeClr val="bg2"/>
                </a:solidFill>
              </a:defRPr>
            </a:lvl2pPr>
            <a:lvl3pPr>
              <a:defRPr sz="3000">
                <a:solidFill>
                  <a:schemeClr val="bg2"/>
                </a:solidFill>
              </a:defRPr>
            </a:lvl3pPr>
            <a:lvl4pPr>
              <a:defRPr sz="3000">
                <a:solidFill>
                  <a:schemeClr val="bg2"/>
                </a:solidFill>
              </a:defRPr>
            </a:lvl4pPr>
            <a:lvl5pPr>
              <a:defRPr sz="30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499860" y="6477000"/>
            <a:ext cx="1920240" cy="123111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algn="r">
              <a:defRPr sz="650">
                <a:solidFill>
                  <a:schemeClr val="bg1"/>
                </a:solidFill>
              </a:defRPr>
            </a:lvl1pPr>
          </a:lstStyle>
          <a:p>
            <a:r>
              <a:rPr lang="en-CA" noProof="0" dirty="0"/>
              <a:t>Go to "Insert Tab" to insert a footer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7762" y="6477000"/>
            <a:ext cx="176330" cy="123111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algn="r">
              <a:defRPr sz="650">
                <a:solidFill>
                  <a:schemeClr val="bg1"/>
                </a:solidFill>
              </a:defRPr>
            </a:lvl1pPr>
          </a:lstStyle>
          <a:p>
            <a:fld id="{061A9654-7BF2-42EF-AE33-C129A2459692}" type="slidenum">
              <a:rPr lang="en-CA" noProof="0" smtClean="0"/>
              <a:pPr/>
              <a:t>‹#›</a:t>
            </a:fld>
            <a:endParaRPr lang="en-CA" noProof="0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376237" y="6477000"/>
            <a:ext cx="4016376" cy="2012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indent="0">
              <a:spcBef>
                <a:spcPts val="600"/>
              </a:spcBef>
              <a:buSzPct val="100000"/>
              <a:buFont typeface="Arial"/>
              <a:buNone/>
            </a:pPr>
            <a:r>
              <a:rPr lang="en-CA" sz="650" noProof="0" dirty="0">
                <a:solidFill>
                  <a:schemeClr val="bg1"/>
                </a:solidFill>
              </a:rPr>
              <a:t>© Deloitte LLP and affiliated entities.</a:t>
            </a:r>
          </a:p>
        </p:txBody>
      </p:sp>
    </p:spTree>
    <p:extLst>
      <p:ext uri="{BB962C8B-B14F-4D97-AF65-F5344CB8AC3E}">
        <p14:creationId xmlns:p14="http://schemas.microsoft.com/office/powerpoint/2010/main" val="886881570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 statement dark blue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76238" y="1627200"/>
            <a:ext cx="6958012" cy="4759584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3600"/>
              </a:spcBef>
              <a:defRPr sz="2800">
                <a:solidFill>
                  <a:schemeClr val="bg1"/>
                </a:solidFill>
              </a:defRPr>
            </a:lvl1pPr>
            <a:lvl2pPr marL="457200" indent="-457200">
              <a:defRPr sz="3000">
                <a:solidFill>
                  <a:schemeClr val="bg2"/>
                </a:solidFill>
              </a:defRPr>
            </a:lvl2pPr>
            <a:lvl3pPr>
              <a:defRPr sz="3000">
                <a:solidFill>
                  <a:schemeClr val="bg2"/>
                </a:solidFill>
              </a:defRPr>
            </a:lvl3pPr>
            <a:lvl4pPr>
              <a:defRPr sz="3000">
                <a:solidFill>
                  <a:schemeClr val="bg2"/>
                </a:solidFill>
              </a:defRPr>
            </a:lvl4pPr>
            <a:lvl5pPr>
              <a:defRPr sz="30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499860" y="6477000"/>
            <a:ext cx="1920240" cy="123111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algn="r">
              <a:defRPr sz="650">
                <a:solidFill>
                  <a:schemeClr val="bg1"/>
                </a:solidFill>
              </a:defRPr>
            </a:lvl1pPr>
          </a:lstStyle>
          <a:p>
            <a:r>
              <a:rPr lang="en-CA" noProof="0" dirty="0"/>
              <a:t>Go to "Insert Tab" to insert a footer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7762" y="6477000"/>
            <a:ext cx="176330" cy="123111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algn="r">
              <a:defRPr sz="650">
                <a:solidFill>
                  <a:schemeClr val="bg1"/>
                </a:solidFill>
              </a:defRPr>
            </a:lvl1pPr>
          </a:lstStyle>
          <a:p>
            <a:fld id="{061A9654-7BF2-42EF-AE33-C129A2459692}" type="slidenum">
              <a:rPr lang="en-CA" noProof="0" smtClean="0"/>
              <a:pPr/>
              <a:t>‹#›</a:t>
            </a:fld>
            <a:endParaRPr lang="en-CA" noProof="0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376237" y="6477000"/>
            <a:ext cx="4016376" cy="2012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indent="0">
              <a:spcBef>
                <a:spcPts val="600"/>
              </a:spcBef>
              <a:buSzPct val="100000"/>
              <a:buFont typeface="Arial"/>
              <a:buNone/>
            </a:pPr>
            <a:r>
              <a:rPr lang="en-CA" sz="650" noProof="0" dirty="0">
                <a:solidFill>
                  <a:schemeClr val="bg1"/>
                </a:solidFill>
              </a:rPr>
              <a:t>© Deloitte LLP and affiliated entities.</a:t>
            </a:r>
          </a:p>
        </p:txBody>
      </p:sp>
    </p:spTree>
    <p:extLst>
      <p:ext uri="{BB962C8B-B14F-4D97-AF65-F5344CB8AC3E}">
        <p14:creationId xmlns:p14="http://schemas.microsoft.com/office/powerpoint/2010/main" val="1838567645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 statement te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76238" y="1628774"/>
            <a:ext cx="6958012" cy="4752975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3600"/>
              </a:spcBef>
              <a:defRPr sz="2800">
                <a:solidFill>
                  <a:schemeClr val="bg1"/>
                </a:solidFill>
              </a:defRPr>
            </a:lvl1pPr>
            <a:lvl2pPr marL="457200" indent="-457200">
              <a:defRPr sz="3000">
                <a:solidFill>
                  <a:schemeClr val="bg2"/>
                </a:solidFill>
              </a:defRPr>
            </a:lvl2pPr>
            <a:lvl3pPr>
              <a:defRPr sz="3000">
                <a:solidFill>
                  <a:schemeClr val="bg2"/>
                </a:solidFill>
              </a:defRPr>
            </a:lvl3pPr>
            <a:lvl4pPr>
              <a:defRPr sz="3000">
                <a:solidFill>
                  <a:schemeClr val="bg2"/>
                </a:solidFill>
              </a:defRPr>
            </a:lvl4pPr>
            <a:lvl5pPr>
              <a:defRPr sz="30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499860" y="6477000"/>
            <a:ext cx="1920240" cy="123111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algn="r">
              <a:defRPr sz="650">
                <a:solidFill>
                  <a:schemeClr val="bg1"/>
                </a:solidFill>
              </a:defRPr>
            </a:lvl1pPr>
          </a:lstStyle>
          <a:p>
            <a:r>
              <a:rPr lang="en-CA" noProof="0" dirty="0"/>
              <a:t>Go to "Insert Tab" to insert a footer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7762" y="6477000"/>
            <a:ext cx="176330" cy="123111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algn="r">
              <a:defRPr sz="650">
                <a:solidFill>
                  <a:schemeClr val="bg1"/>
                </a:solidFill>
              </a:defRPr>
            </a:lvl1pPr>
          </a:lstStyle>
          <a:p>
            <a:fld id="{061A9654-7BF2-42EF-AE33-C129A2459692}" type="slidenum">
              <a:rPr lang="en-CA" noProof="0" smtClean="0"/>
              <a:pPr/>
              <a:t>‹#›</a:t>
            </a:fld>
            <a:endParaRPr lang="en-CA" noProof="0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376237" y="6477000"/>
            <a:ext cx="4016376" cy="2012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indent="0">
              <a:spcBef>
                <a:spcPts val="600"/>
              </a:spcBef>
              <a:buSzPct val="100000"/>
              <a:buFont typeface="Arial"/>
              <a:buNone/>
            </a:pPr>
            <a:r>
              <a:rPr lang="en-CA" sz="650" noProof="0" dirty="0">
                <a:solidFill>
                  <a:schemeClr val="bg1"/>
                </a:solidFill>
              </a:rPr>
              <a:t>© Deloitte LLP and affiliated entities.</a:t>
            </a:r>
          </a:p>
        </p:txBody>
      </p:sp>
    </p:spTree>
    <p:extLst>
      <p:ext uri="{BB962C8B-B14F-4D97-AF65-F5344CB8AC3E}">
        <p14:creationId xmlns:p14="http://schemas.microsoft.com/office/powerpoint/2010/main" val="126737543"/>
      </p:ext>
    </p:extLst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 statement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76238" y="1628774"/>
            <a:ext cx="6958012" cy="4752975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3600"/>
              </a:spcBef>
              <a:defRPr sz="2800">
                <a:solidFill>
                  <a:schemeClr val="bg1"/>
                </a:solidFill>
              </a:defRPr>
            </a:lvl1pPr>
            <a:lvl2pPr marL="457200" indent="-457200">
              <a:defRPr sz="3000">
                <a:solidFill>
                  <a:schemeClr val="bg2"/>
                </a:solidFill>
              </a:defRPr>
            </a:lvl2pPr>
            <a:lvl3pPr>
              <a:defRPr sz="3000">
                <a:solidFill>
                  <a:schemeClr val="bg2"/>
                </a:solidFill>
              </a:defRPr>
            </a:lvl3pPr>
            <a:lvl4pPr>
              <a:defRPr sz="3000">
                <a:solidFill>
                  <a:schemeClr val="bg2"/>
                </a:solidFill>
              </a:defRPr>
            </a:lvl4pPr>
            <a:lvl5pPr>
              <a:defRPr sz="30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499860" y="6477000"/>
            <a:ext cx="1920240" cy="123111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algn="r">
              <a:defRPr sz="650">
                <a:solidFill>
                  <a:schemeClr val="bg1"/>
                </a:solidFill>
              </a:defRPr>
            </a:lvl1pPr>
          </a:lstStyle>
          <a:p>
            <a:r>
              <a:rPr lang="en-CA" noProof="0" dirty="0"/>
              <a:t>Go to "Insert Tab" to insert a footer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7762" y="6477000"/>
            <a:ext cx="176330" cy="123111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algn="r">
              <a:defRPr sz="650">
                <a:solidFill>
                  <a:schemeClr val="bg1"/>
                </a:solidFill>
              </a:defRPr>
            </a:lvl1pPr>
          </a:lstStyle>
          <a:p>
            <a:fld id="{061A9654-7BF2-42EF-AE33-C129A2459692}" type="slidenum">
              <a:rPr lang="en-CA" noProof="0" smtClean="0"/>
              <a:pPr/>
              <a:t>‹#›</a:t>
            </a:fld>
            <a:endParaRPr lang="en-CA" noProof="0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376237" y="6477000"/>
            <a:ext cx="4016376" cy="2012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indent="0">
              <a:spcBef>
                <a:spcPts val="600"/>
              </a:spcBef>
              <a:buSzPct val="100000"/>
              <a:buFont typeface="Arial"/>
              <a:buNone/>
            </a:pPr>
            <a:r>
              <a:rPr lang="en-CA" sz="650" noProof="0" dirty="0">
                <a:solidFill>
                  <a:schemeClr val="bg1"/>
                </a:solidFill>
              </a:rPr>
              <a:t>© Deloitte LLP and affiliated entities.</a:t>
            </a:r>
          </a:p>
        </p:txBody>
      </p:sp>
    </p:spTree>
    <p:extLst>
      <p:ext uri="{BB962C8B-B14F-4D97-AF65-F5344CB8AC3E}">
        <p14:creationId xmlns:p14="http://schemas.microsoft.com/office/powerpoint/2010/main" val="2522486704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statement whit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76238" y="1628774"/>
            <a:ext cx="6958012" cy="4752975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3600"/>
              </a:spcBef>
              <a:defRPr sz="2800">
                <a:solidFill>
                  <a:schemeClr val="tx1"/>
                </a:solidFill>
              </a:defRPr>
            </a:lvl1pPr>
            <a:lvl2pPr marL="457200" indent="-457200">
              <a:defRPr sz="3000">
                <a:solidFill>
                  <a:schemeClr val="bg2"/>
                </a:solidFill>
              </a:defRPr>
            </a:lvl2pPr>
            <a:lvl3pPr>
              <a:defRPr sz="3000">
                <a:solidFill>
                  <a:schemeClr val="bg2"/>
                </a:solidFill>
              </a:defRPr>
            </a:lvl3pPr>
            <a:lvl4pPr>
              <a:defRPr sz="3000">
                <a:solidFill>
                  <a:schemeClr val="bg2"/>
                </a:solidFill>
              </a:defRPr>
            </a:lvl4pPr>
            <a:lvl5pPr>
              <a:defRPr sz="30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499860" y="6477000"/>
            <a:ext cx="1920240" cy="123111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algn="r">
              <a:defRPr sz="650">
                <a:solidFill>
                  <a:schemeClr val="tx1"/>
                </a:solidFill>
              </a:defRPr>
            </a:lvl1pPr>
          </a:lstStyle>
          <a:p>
            <a:r>
              <a:rPr lang="en-CA" noProof="0" dirty="0"/>
              <a:t>Go to "Insert Tab" to insert a footer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7762" y="6477000"/>
            <a:ext cx="176330" cy="123111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algn="r">
              <a:defRPr sz="650">
                <a:solidFill>
                  <a:schemeClr val="tx1"/>
                </a:solidFill>
              </a:defRPr>
            </a:lvl1pPr>
          </a:lstStyle>
          <a:p>
            <a:fld id="{061A9654-7BF2-42EF-AE33-C129A2459692}" type="slidenum">
              <a:rPr lang="en-CA" noProof="0" smtClean="0"/>
              <a:pPr/>
              <a:t>‹#›</a:t>
            </a:fld>
            <a:endParaRPr lang="en-CA" noProof="0" dirty="0"/>
          </a:p>
        </p:txBody>
      </p:sp>
    </p:spTree>
    <p:extLst>
      <p:ext uri="{BB962C8B-B14F-4D97-AF65-F5344CB8AC3E}">
        <p14:creationId xmlns:p14="http://schemas.microsoft.com/office/powerpoint/2010/main" val="251022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376238" y="1665289"/>
            <a:ext cx="6958012" cy="4190296"/>
          </a:xfrm>
          <a:prstGeom prst="rect">
            <a:avLst/>
          </a:prstGeom>
        </p:spPr>
        <p:txBody>
          <a:bodyPr/>
          <a:lstStyle>
            <a:lvl1pPr>
              <a:tabLst>
                <a:tab pos="6729413" algn="r"/>
              </a:tabLst>
              <a:defRPr/>
            </a:lvl1pPr>
            <a:lvl2pPr>
              <a:tabLst>
                <a:tab pos="6729413" algn="r"/>
              </a:tabLst>
              <a:defRPr/>
            </a:lvl2pPr>
            <a:lvl3pPr>
              <a:tabLst>
                <a:tab pos="6729413" algn="r"/>
              </a:tabLst>
              <a:defRPr/>
            </a:lvl3pPr>
            <a:lvl4pPr>
              <a:tabLst>
                <a:tab pos="6729413" algn="r"/>
              </a:tabLst>
              <a:defRPr/>
            </a:lvl4pPr>
            <a:lvl5pPr>
              <a:tabLst>
                <a:tab pos="5029200" algn="r"/>
              </a:tabLst>
              <a:defRPr baseline="0"/>
            </a:lvl5pPr>
            <a:lvl6pPr>
              <a:tabLst>
                <a:tab pos="6729413" algn="r"/>
              </a:tabLst>
              <a:defRPr/>
            </a:lvl6pPr>
            <a:lvl7pPr>
              <a:tabLst>
                <a:tab pos="6729413" algn="r"/>
              </a:tabLst>
              <a:defRPr/>
            </a:lvl7pPr>
            <a:lvl8pPr>
              <a:tabLst>
                <a:tab pos="6729413" algn="r"/>
              </a:tabLst>
              <a:defRPr/>
            </a:lvl8pPr>
            <a:lvl9pPr>
              <a:tabLst>
                <a:tab pos="6729413" algn="r"/>
              </a:tabLst>
              <a:defRPr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CA" noProof="0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76239" y="317499"/>
            <a:ext cx="8385174" cy="69850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/>
            </a:lvl1pPr>
          </a:lstStyle>
          <a:p>
            <a:r>
              <a:rPr lang="en-CA" noProof="0" dirty="0"/>
              <a:t>Click to add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499860" y="6477000"/>
            <a:ext cx="1920240" cy="123111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algn="r">
              <a:defRPr sz="650">
                <a:solidFill>
                  <a:schemeClr val="tx1"/>
                </a:solidFill>
              </a:defRPr>
            </a:lvl1pPr>
          </a:lstStyle>
          <a:p>
            <a:r>
              <a:rPr lang="en-CA" noProof="0" dirty="0"/>
              <a:t>Go to "Insert Tab" to insert a footer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7762" y="6477000"/>
            <a:ext cx="176330" cy="123111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algn="r">
              <a:defRPr sz="650">
                <a:solidFill>
                  <a:schemeClr val="tx1"/>
                </a:solidFill>
              </a:defRPr>
            </a:lvl1pPr>
          </a:lstStyle>
          <a:p>
            <a:fld id="{061A9654-7BF2-42EF-AE33-C129A2459692}" type="slidenum">
              <a:rPr lang="en-CA" noProof="0" smtClean="0"/>
              <a:pPr/>
              <a:t>‹#›</a:t>
            </a:fld>
            <a:endParaRPr lang="en-CA" noProof="0" dirty="0"/>
          </a:p>
        </p:txBody>
      </p:sp>
      <p:pic>
        <p:nvPicPr>
          <p:cNvPr id="5122" name="Picture 2" descr="Society Of Actuaries Launches Refreshed Brand">
            <a:extLst>
              <a:ext uri="{FF2B5EF4-FFF2-40B4-BE49-F238E27FC236}">
                <a16:creationId xmlns:a16="http://schemas.microsoft.com/office/drawing/2014/main" id="{83DE4A69-0EAB-4637-A336-BFC5EE809AE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254" y="6101805"/>
            <a:ext cx="1721826" cy="559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510875"/>
      </p:ext>
    </p:extLst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76238" y="317501"/>
            <a:ext cx="8391525" cy="6985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/>
            </a:lvl1pPr>
          </a:lstStyle>
          <a:p>
            <a:r>
              <a:rPr lang="en-CA" noProof="0" dirty="0"/>
              <a:t>Click to add title</a:t>
            </a:r>
          </a:p>
        </p:txBody>
      </p:sp>
      <p:sp>
        <p:nvSpPr>
          <p:cNvPr id="5" name="Picture Placeholder 9"/>
          <p:cNvSpPr>
            <a:spLocks noGrp="1"/>
          </p:cNvSpPr>
          <p:nvPr>
            <p:ph type="pic" sz="quarter" idx="15"/>
          </p:nvPr>
        </p:nvSpPr>
        <p:spPr>
          <a:xfrm>
            <a:off x="4087763" y="1701801"/>
            <a:ext cx="4680000" cy="4679950"/>
          </a:xfrm>
        </p:spPr>
        <p:txBody>
          <a:bodyPr/>
          <a:lstStyle/>
          <a:p>
            <a:r>
              <a:rPr lang="en-US" noProof="0"/>
              <a:t>Click icon to add picture</a:t>
            </a:r>
            <a:endParaRPr lang="en-CA" noProof="0" dirty="0"/>
          </a:p>
        </p:txBody>
      </p:sp>
      <p:sp>
        <p:nvSpPr>
          <p:cNvPr id="6" name="Content Placeholder 3"/>
          <p:cNvSpPr>
            <a:spLocks noGrp="1"/>
          </p:cNvSpPr>
          <p:nvPr>
            <p:ph sz="quarter" idx="10"/>
          </p:nvPr>
        </p:nvSpPr>
        <p:spPr>
          <a:xfrm>
            <a:off x="376238" y="1665288"/>
            <a:ext cx="3342322" cy="4716463"/>
          </a:xfrm>
          <a:prstGeom prst="rect">
            <a:avLst/>
          </a:prstGeom>
        </p:spPr>
        <p:txBody>
          <a:bodyPr/>
          <a:lstStyle>
            <a:lvl1pPr>
              <a:tabLst>
                <a:tab pos="5029200" algn="r"/>
              </a:tabLst>
              <a:defRPr/>
            </a:lvl1pPr>
            <a:lvl2pPr>
              <a:tabLst>
                <a:tab pos="5029200" algn="r"/>
              </a:tabLst>
              <a:defRPr/>
            </a:lvl2pPr>
            <a:lvl3pPr>
              <a:tabLst>
                <a:tab pos="5029200" algn="r"/>
              </a:tabLst>
              <a:defRPr/>
            </a:lvl3pPr>
            <a:lvl4pPr>
              <a:tabLst>
                <a:tab pos="5029200" algn="r"/>
              </a:tabLst>
              <a:defRPr/>
            </a:lvl4pPr>
            <a:lvl5pPr>
              <a:tabLst>
                <a:tab pos="5029200" algn="r"/>
              </a:tabLst>
              <a:defRPr baseline="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CA" noProof="0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499860" y="6477000"/>
            <a:ext cx="1920240" cy="123111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algn="r">
              <a:defRPr sz="650">
                <a:solidFill>
                  <a:schemeClr val="tx1"/>
                </a:solidFill>
              </a:defRPr>
            </a:lvl1pPr>
          </a:lstStyle>
          <a:p>
            <a:r>
              <a:rPr lang="en-CA" noProof="0" dirty="0"/>
              <a:t>Go to "Insert Tab" to insert a footer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7762" y="6477000"/>
            <a:ext cx="176330" cy="123111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algn="r">
              <a:defRPr sz="650">
                <a:solidFill>
                  <a:schemeClr val="tx1"/>
                </a:solidFill>
              </a:defRPr>
            </a:lvl1pPr>
          </a:lstStyle>
          <a:p>
            <a:fld id="{061A9654-7BF2-42EF-AE33-C129A2459692}" type="slidenum">
              <a:rPr lang="en-CA" noProof="0" smtClean="0"/>
              <a:pPr/>
              <a:t>‹#›</a:t>
            </a:fld>
            <a:endParaRPr lang="en-CA" noProof="0" dirty="0"/>
          </a:p>
        </p:txBody>
      </p:sp>
    </p:spTree>
    <p:extLst>
      <p:ext uri="{BB962C8B-B14F-4D97-AF65-F5344CB8AC3E}">
        <p14:creationId xmlns:p14="http://schemas.microsoft.com/office/powerpoint/2010/main" val="463979046"/>
      </p:ext>
    </p:extLst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1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6238" y="317501"/>
            <a:ext cx="8391525" cy="698500"/>
          </a:xfrm>
        </p:spPr>
        <p:txBody>
          <a:bodyPr/>
          <a:lstStyle/>
          <a:p>
            <a:r>
              <a:rPr lang="en-US" noProof="0"/>
              <a:t>Click to edit Master title style</a:t>
            </a:r>
            <a:endParaRPr lang="en-CA" noProof="0" dirty="0"/>
          </a:p>
        </p:txBody>
      </p:sp>
      <p:sp>
        <p:nvSpPr>
          <p:cNvPr id="14" name="Text Placeholder 18"/>
          <p:cNvSpPr>
            <a:spLocks noGrp="1"/>
          </p:cNvSpPr>
          <p:nvPr>
            <p:ph idx="1"/>
          </p:nvPr>
        </p:nvSpPr>
        <p:spPr>
          <a:xfrm>
            <a:off x="376238" y="1665288"/>
            <a:ext cx="8374062" cy="471646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CA" noProof="0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499860" y="6477000"/>
            <a:ext cx="1920240" cy="123111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algn="r">
              <a:defRPr sz="650">
                <a:solidFill>
                  <a:schemeClr val="tx1"/>
                </a:solidFill>
              </a:defRPr>
            </a:lvl1pPr>
          </a:lstStyle>
          <a:p>
            <a:r>
              <a:rPr lang="en-CA" noProof="0" dirty="0"/>
              <a:t>Go to "Insert Tab" to insert a footer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7762" y="6477000"/>
            <a:ext cx="176330" cy="123111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algn="r">
              <a:defRPr sz="650">
                <a:solidFill>
                  <a:schemeClr val="tx1"/>
                </a:solidFill>
              </a:defRPr>
            </a:lvl1pPr>
          </a:lstStyle>
          <a:p>
            <a:fld id="{061A9654-7BF2-42EF-AE33-C129A2459692}" type="slidenum">
              <a:rPr lang="en-CA" noProof="0" smtClean="0"/>
              <a:pPr/>
              <a:t>‹#›</a:t>
            </a:fld>
            <a:endParaRPr lang="en-CA" noProof="0" dirty="0"/>
          </a:p>
        </p:txBody>
      </p:sp>
    </p:spTree>
    <p:extLst>
      <p:ext uri="{BB962C8B-B14F-4D97-AF65-F5344CB8AC3E}">
        <p14:creationId xmlns:p14="http://schemas.microsoft.com/office/powerpoint/2010/main" val="3881091110"/>
      </p:ext>
    </p:extLst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 &amp; 1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376238" y="651600"/>
            <a:ext cx="8371762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200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CA" noProof="0" dirty="0"/>
              <a:t>Click to add subtitle</a:t>
            </a:r>
          </a:p>
        </p:txBody>
      </p:sp>
      <p:sp>
        <p:nvSpPr>
          <p:cNvPr id="14" name="Title Placeholder 1"/>
          <p:cNvSpPr>
            <a:spLocks noGrp="1"/>
          </p:cNvSpPr>
          <p:nvPr>
            <p:ph type="title"/>
          </p:nvPr>
        </p:nvSpPr>
        <p:spPr>
          <a:xfrm>
            <a:off x="376238" y="317499"/>
            <a:ext cx="8371762" cy="33410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/>
            </a:lvl1pPr>
          </a:lstStyle>
          <a:p>
            <a:r>
              <a:rPr lang="en-US" noProof="0"/>
              <a:t>Click to edit Master title style</a:t>
            </a:r>
            <a:endParaRPr lang="en-CA" noProof="0" dirty="0"/>
          </a:p>
        </p:txBody>
      </p:sp>
      <p:sp>
        <p:nvSpPr>
          <p:cNvPr id="8" name="Text Placeholder 18"/>
          <p:cNvSpPr>
            <a:spLocks noGrp="1"/>
          </p:cNvSpPr>
          <p:nvPr>
            <p:ph idx="1"/>
          </p:nvPr>
        </p:nvSpPr>
        <p:spPr>
          <a:xfrm>
            <a:off x="376238" y="1665288"/>
            <a:ext cx="8374062" cy="471391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CA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499860" y="6477000"/>
            <a:ext cx="1920240" cy="123111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algn="r">
              <a:defRPr sz="650">
                <a:solidFill>
                  <a:schemeClr val="tx1"/>
                </a:solidFill>
              </a:defRPr>
            </a:lvl1pPr>
          </a:lstStyle>
          <a:p>
            <a:r>
              <a:rPr lang="en-CA" noProof="0" dirty="0"/>
              <a:t>Go to "Insert Tab" to insert a footer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7762" y="6477000"/>
            <a:ext cx="176330" cy="123111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algn="r">
              <a:defRPr sz="650">
                <a:solidFill>
                  <a:schemeClr val="tx1"/>
                </a:solidFill>
              </a:defRPr>
            </a:lvl1pPr>
          </a:lstStyle>
          <a:p>
            <a:fld id="{061A9654-7BF2-42EF-AE33-C129A2459692}" type="slidenum">
              <a:rPr lang="en-CA" noProof="0" smtClean="0"/>
              <a:pPr/>
              <a:t>‹#›</a:t>
            </a:fld>
            <a:endParaRPr lang="en-CA" noProof="0" dirty="0"/>
          </a:p>
        </p:txBody>
      </p:sp>
    </p:spTree>
    <p:extLst>
      <p:ext uri="{BB962C8B-B14F-4D97-AF65-F5344CB8AC3E}">
        <p14:creationId xmlns:p14="http://schemas.microsoft.com/office/powerpoint/2010/main" val="3272647120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- White"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 noChangeAspect="1"/>
          </p:cNvSpPr>
          <p:nvPr>
            <p:ph type="pic" sz="quarter" idx="11"/>
          </p:nvPr>
        </p:nvSpPr>
        <p:spPr>
          <a:xfrm>
            <a:off x="2474118" y="1553781"/>
            <a:ext cx="3750437" cy="3750437"/>
          </a:xfrm>
          <a:prstGeom prst="rect">
            <a:avLst/>
          </a:prstGeom>
        </p:spPr>
        <p:txBody>
          <a:bodyPr/>
          <a:lstStyle/>
          <a:p>
            <a:r>
              <a:rPr lang="en-US" noProof="0"/>
              <a:t>Click icon to add picture</a:t>
            </a:r>
            <a:endParaRPr lang="en-CA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376238" y="5864229"/>
            <a:ext cx="4195761" cy="505645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 marL="0" indent="0" algn="l">
              <a:lnSpc>
                <a:spcPct val="100000"/>
              </a:lnSpc>
              <a:spcAft>
                <a:spcPts val="0"/>
              </a:spcAft>
              <a:buNone/>
              <a:defRPr sz="1800" b="1">
                <a:solidFill>
                  <a:schemeClr val="tx1"/>
                </a:solidFill>
              </a:defRPr>
            </a:lvl1pPr>
            <a:lvl2pPr marL="0" indent="0" algn="l">
              <a:buNone/>
              <a:defRPr sz="1600" b="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CA" noProof="0" dirty="0"/>
              <a:t>Click to edit Master title style</a:t>
            </a:r>
          </a:p>
          <a:p>
            <a:pPr lvl="1"/>
            <a:r>
              <a:rPr lang="en-CA" noProof="0" dirty="0"/>
              <a:t>Click to edit Master subtitle style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376238" y="6381750"/>
            <a:ext cx="4195762" cy="298450"/>
          </a:xfrm>
          <a:prstGeom prst="rect">
            <a:avLst/>
          </a:prstGeom>
        </p:spPr>
        <p:txBody>
          <a:bodyPr/>
          <a:lstStyle>
            <a:lvl1pPr>
              <a:spcAft>
                <a:spcPts val="0"/>
              </a:spcAft>
              <a:defRPr sz="100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pic>
        <p:nvPicPr>
          <p:cNvPr id="3074" name="Picture 2" descr="Predictive Analytics | SOA">
            <a:extLst>
              <a:ext uri="{FF2B5EF4-FFF2-40B4-BE49-F238E27FC236}">
                <a16:creationId xmlns:a16="http://schemas.microsoft.com/office/drawing/2014/main" id="{E9B1C090-3A3A-42E6-8923-33991FD99C3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239" y="299428"/>
            <a:ext cx="2097880" cy="700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307946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 &amp; 1 column -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376238" y="651600"/>
            <a:ext cx="8371762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200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CA" noProof="0" dirty="0"/>
              <a:t>Click to add subtitle</a:t>
            </a:r>
          </a:p>
        </p:txBody>
      </p:sp>
      <p:sp>
        <p:nvSpPr>
          <p:cNvPr id="14" name="Title Placeholder 1"/>
          <p:cNvSpPr>
            <a:spLocks noGrp="1"/>
          </p:cNvSpPr>
          <p:nvPr>
            <p:ph type="title"/>
          </p:nvPr>
        </p:nvSpPr>
        <p:spPr>
          <a:xfrm>
            <a:off x="376238" y="317499"/>
            <a:ext cx="8371762" cy="33410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/>
            </a:lvl1pPr>
          </a:lstStyle>
          <a:p>
            <a:r>
              <a:rPr lang="en-US" noProof="0"/>
              <a:t>Click to edit Master title style</a:t>
            </a:r>
            <a:endParaRPr lang="en-CA" noProof="0" dirty="0"/>
          </a:p>
        </p:txBody>
      </p:sp>
      <p:sp>
        <p:nvSpPr>
          <p:cNvPr id="8" name="Text Placeholder 18"/>
          <p:cNvSpPr>
            <a:spLocks noGrp="1"/>
          </p:cNvSpPr>
          <p:nvPr>
            <p:ph idx="1"/>
          </p:nvPr>
        </p:nvSpPr>
        <p:spPr>
          <a:xfrm>
            <a:off x="376238" y="1700213"/>
            <a:ext cx="8374062" cy="467898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CA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499860" y="6477000"/>
            <a:ext cx="1920240" cy="123111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algn="r">
              <a:defRPr sz="650">
                <a:solidFill>
                  <a:schemeClr val="tx1"/>
                </a:solidFill>
              </a:defRPr>
            </a:lvl1pPr>
          </a:lstStyle>
          <a:p>
            <a:r>
              <a:rPr lang="en-CA" noProof="0" dirty="0"/>
              <a:t>Go to "Insert Tab" to insert a footer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7762" y="6477000"/>
            <a:ext cx="176330" cy="123111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algn="r">
              <a:defRPr sz="650">
                <a:solidFill>
                  <a:schemeClr val="tx1"/>
                </a:solidFill>
              </a:defRPr>
            </a:lvl1pPr>
          </a:lstStyle>
          <a:p>
            <a:fld id="{061A9654-7BF2-42EF-AE33-C129A2459692}" type="slidenum">
              <a:rPr lang="en-CA" noProof="0" smtClean="0"/>
              <a:pPr/>
              <a:t>‹#›</a:t>
            </a:fld>
            <a:endParaRPr lang="en-CA" noProof="0" dirty="0"/>
          </a:p>
        </p:txBody>
      </p:sp>
    </p:spTree>
    <p:extLst>
      <p:ext uri="{BB962C8B-B14F-4D97-AF65-F5344CB8AC3E}">
        <p14:creationId xmlns:p14="http://schemas.microsoft.com/office/powerpoint/2010/main" val="412778938"/>
      </p:ext>
    </p:extLst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 &amp;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376237" y="651600"/>
            <a:ext cx="8391525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200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CA" noProof="0" dirty="0"/>
              <a:t>Click to add subtitle</a:t>
            </a:r>
          </a:p>
        </p:txBody>
      </p:sp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76237" y="317499"/>
            <a:ext cx="8391525" cy="33410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/>
            </a:lvl1pPr>
          </a:lstStyle>
          <a:p>
            <a:r>
              <a:rPr lang="en-CA" noProof="0" dirty="0"/>
              <a:t>Click to add title</a:t>
            </a:r>
          </a:p>
        </p:txBody>
      </p:sp>
      <p:sp>
        <p:nvSpPr>
          <p:cNvPr id="17" name="Chart Placeholder 3"/>
          <p:cNvSpPr>
            <a:spLocks noGrp="1"/>
          </p:cNvSpPr>
          <p:nvPr>
            <p:ph type="chart" sz="quarter" idx="15"/>
          </p:nvPr>
        </p:nvSpPr>
        <p:spPr>
          <a:xfrm>
            <a:off x="376239" y="2051999"/>
            <a:ext cx="8391524" cy="4069013"/>
          </a:xfrm>
          <a:prstGeom prst="rect">
            <a:avLst/>
          </a:prstGeom>
        </p:spPr>
        <p:txBody>
          <a:bodyPr/>
          <a:lstStyle/>
          <a:p>
            <a:r>
              <a:rPr lang="en-US" noProof="0"/>
              <a:t>Click icon to add chart</a:t>
            </a:r>
            <a:endParaRPr lang="en-CA" noProof="0" dirty="0"/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376239" y="1665289"/>
            <a:ext cx="8391524" cy="392112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376238" y="6121013"/>
            <a:ext cx="8391525" cy="260737"/>
          </a:xfrm>
        </p:spPr>
        <p:txBody>
          <a:bodyPr>
            <a:noAutofit/>
          </a:bodyPr>
          <a:lstStyle>
            <a:lvl1pPr>
              <a:spcAft>
                <a:spcPts val="0"/>
              </a:spcAft>
              <a:defRPr sz="900"/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499860" y="6477000"/>
            <a:ext cx="1920240" cy="123111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algn="r">
              <a:defRPr sz="650">
                <a:solidFill>
                  <a:schemeClr val="tx1"/>
                </a:solidFill>
              </a:defRPr>
            </a:lvl1pPr>
          </a:lstStyle>
          <a:p>
            <a:r>
              <a:rPr lang="en-CA" noProof="0" dirty="0"/>
              <a:t>Go to "Insert Tab" to insert a footer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7762" y="6477000"/>
            <a:ext cx="176330" cy="123111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algn="r">
              <a:defRPr sz="650">
                <a:solidFill>
                  <a:schemeClr val="tx1"/>
                </a:solidFill>
              </a:defRPr>
            </a:lvl1pPr>
          </a:lstStyle>
          <a:p>
            <a:fld id="{061A9654-7BF2-42EF-AE33-C129A2459692}" type="slidenum">
              <a:rPr lang="en-CA" noProof="0" smtClean="0"/>
              <a:pPr/>
              <a:t>‹#›</a:t>
            </a:fld>
            <a:endParaRPr lang="en-CA" noProof="0" dirty="0"/>
          </a:p>
        </p:txBody>
      </p:sp>
    </p:spTree>
    <p:extLst>
      <p:ext uri="{BB962C8B-B14F-4D97-AF65-F5344CB8AC3E}">
        <p14:creationId xmlns:p14="http://schemas.microsoft.com/office/powerpoint/2010/main" val="1829702940"/>
      </p:ext>
    </p:extLst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376238" y="651600"/>
            <a:ext cx="8391525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200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CA" noProof="0" dirty="0"/>
              <a:t>Click to add subtitle</a:t>
            </a:r>
          </a:p>
        </p:txBody>
      </p:sp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76237" y="317499"/>
            <a:ext cx="8391525" cy="33410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/>
            </a:lvl1pPr>
          </a:lstStyle>
          <a:p>
            <a:r>
              <a:rPr lang="en-CA" noProof="0" dirty="0"/>
              <a:t>Click to add title</a:t>
            </a:r>
          </a:p>
        </p:txBody>
      </p:sp>
      <p:sp>
        <p:nvSpPr>
          <p:cNvPr id="17" name="Chart Placeholder 3"/>
          <p:cNvSpPr>
            <a:spLocks noGrp="1"/>
          </p:cNvSpPr>
          <p:nvPr>
            <p:ph type="chart" sz="quarter" idx="15"/>
          </p:nvPr>
        </p:nvSpPr>
        <p:spPr>
          <a:xfrm>
            <a:off x="378000" y="2051999"/>
            <a:ext cx="2662162" cy="4069014"/>
          </a:xfrm>
          <a:prstGeom prst="rect">
            <a:avLst/>
          </a:prstGeom>
        </p:spPr>
        <p:txBody>
          <a:bodyPr/>
          <a:lstStyle/>
          <a:p>
            <a:r>
              <a:rPr lang="en-US" noProof="0"/>
              <a:t>Click icon to add chart</a:t>
            </a:r>
            <a:endParaRPr lang="en-CA" noProof="0" dirty="0"/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376237" y="1665289"/>
            <a:ext cx="2671763" cy="392112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Chart Placeholder 3"/>
          <p:cNvSpPr>
            <a:spLocks noGrp="1"/>
          </p:cNvSpPr>
          <p:nvPr>
            <p:ph type="chart" sz="quarter" idx="19"/>
          </p:nvPr>
        </p:nvSpPr>
        <p:spPr>
          <a:xfrm>
            <a:off x="3227388" y="2051999"/>
            <a:ext cx="2671212" cy="4069014"/>
          </a:xfrm>
          <a:prstGeom prst="rect">
            <a:avLst/>
          </a:prstGeom>
        </p:spPr>
        <p:txBody>
          <a:bodyPr/>
          <a:lstStyle/>
          <a:p>
            <a:r>
              <a:rPr lang="en-US" noProof="0"/>
              <a:t>Click icon to add chart</a:t>
            </a:r>
            <a:endParaRPr lang="en-CA" noProof="0" dirty="0"/>
          </a:p>
        </p:txBody>
      </p:sp>
      <p:sp>
        <p:nvSpPr>
          <p:cNvPr id="8" name="Text Placeholder 8"/>
          <p:cNvSpPr>
            <a:spLocks noGrp="1"/>
          </p:cNvSpPr>
          <p:nvPr>
            <p:ph type="body" sz="quarter" idx="20"/>
          </p:nvPr>
        </p:nvSpPr>
        <p:spPr>
          <a:xfrm>
            <a:off x="3227388" y="1665289"/>
            <a:ext cx="2671211" cy="392112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Chart Placeholder 3"/>
          <p:cNvSpPr>
            <a:spLocks noGrp="1"/>
          </p:cNvSpPr>
          <p:nvPr>
            <p:ph type="chart" sz="quarter" idx="21"/>
          </p:nvPr>
        </p:nvSpPr>
        <p:spPr>
          <a:xfrm>
            <a:off x="6094797" y="2051999"/>
            <a:ext cx="2672965" cy="4069014"/>
          </a:xfrm>
          <a:prstGeom prst="rect">
            <a:avLst/>
          </a:prstGeom>
        </p:spPr>
        <p:txBody>
          <a:bodyPr/>
          <a:lstStyle/>
          <a:p>
            <a:r>
              <a:rPr lang="en-US" noProof="0"/>
              <a:t>Click icon to add chart</a:t>
            </a:r>
            <a:endParaRPr lang="en-CA" noProof="0" dirty="0"/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22"/>
          </p:nvPr>
        </p:nvSpPr>
        <p:spPr>
          <a:xfrm>
            <a:off x="6094797" y="1659145"/>
            <a:ext cx="2672966" cy="398256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376237" y="6121013"/>
            <a:ext cx="8374064" cy="260737"/>
          </a:xfrm>
        </p:spPr>
        <p:txBody>
          <a:bodyPr>
            <a:noAutofit/>
          </a:bodyPr>
          <a:lstStyle>
            <a:lvl1pPr>
              <a:spcAft>
                <a:spcPts val="0"/>
              </a:spcAft>
              <a:defRPr sz="900"/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499860" y="6477000"/>
            <a:ext cx="1920240" cy="123111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algn="r">
              <a:defRPr sz="650">
                <a:solidFill>
                  <a:schemeClr val="tx1"/>
                </a:solidFill>
              </a:defRPr>
            </a:lvl1pPr>
          </a:lstStyle>
          <a:p>
            <a:r>
              <a:rPr lang="en-CA" noProof="0" dirty="0"/>
              <a:t>Go to "Insert Tab" to insert a footer</a:t>
            </a: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7762" y="6477000"/>
            <a:ext cx="176330" cy="123111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algn="r">
              <a:defRPr sz="650">
                <a:solidFill>
                  <a:schemeClr val="tx1"/>
                </a:solidFill>
              </a:defRPr>
            </a:lvl1pPr>
          </a:lstStyle>
          <a:p>
            <a:fld id="{061A9654-7BF2-42EF-AE33-C129A2459692}" type="slidenum">
              <a:rPr lang="en-CA" noProof="0" smtClean="0"/>
              <a:pPr/>
              <a:t>‹#›</a:t>
            </a:fld>
            <a:endParaRPr lang="en-CA" noProof="0" dirty="0"/>
          </a:p>
        </p:txBody>
      </p:sp>
    </p:spTree>
    <p:extLst>
      <p:ext uri="{BB962C8B-B14F-4D97-AF65-F5344CB8AC3E}">
        <p14:creationId xmlns:p14="http://schemas.microsoft.com/office/powerpoint/2010/main" val="2215081642"/>
      </p:ext>
    </p:extLst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s of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76238" y="317499"/>
            <a:ext cx="8402002" cy="33410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/>
            </a:lvl1pPr>
          </a:lstStyle>
          <a:p>
            <a:r>
              <a:rPr lang="en-CA" noProof="0" dirty="0"/>
              <a:t>Click to add title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376238" y="651600"/>
            <a:ext cx="8402002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200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CA" noProof="0" dirty="0"/>
              <a:t>Click to add subtitle</a:t>
            </a:r>
          </a:p>
        </p:txBody>
      </p:sp>
      <p:sp>
        <p:nvSpPr>
          <p:cNvPr id="13" name="Content Placeholder 3"/>
          <p:cNvSpPr>
            <a:spLocks noGrp="1"/>
          </p:cNvSpPr>
          <p:nvPr>
            <p:ph sz="quarter" idx="10"/>
          </p:nvPr>
        </p:nvSpPr>
        <p:spPr>
          <a:xfrm>
            <a:off x="376238" y="1665288"/>
            <a:ext cx="3979184" cy="4716461"/>
          </a:xfrm>
          <a:prstGeom prst="rect">
            <a:avLst/>
          </a:prstGeom>
        </p:spPr>
        <p:txBody>
          <a:bodyPr/>
          <a:lstStyle>
            <a:lvl1pPr>
              <a:tabLst>
                <a:tab pos="5029200" algn="r"/>
              </a:tabLst>
              <a:defRPr/>
            </a:lvl1pPr>
            <a:lvl2pPr>
              <a:tabLst>
                <a:tab pos="5029200" algn="r"/>
              </a:tabLst>
              <a:defRPr/>
            </a:lvl2pPr>
            <a:lvl3pPr>
              <a:tabLst>
                <a:tab pos="5029200" algn="r"/>
              </a:tabLst>
              <a:defRPr/>
            </a:lvl3pPr>
            <a:lvl4pPr>
              <a:tabLst>
                <a:tab pos="5029200" algn="r"/>
              </a:tabLst>
              <a:defRPr/>
            </a:lvl4pPr>
            <a:lvl5pPr>
              <a:tabLst>
                <a:tab pos="5029200" algn="r"/>
              </a:tabLst>
              <a:defRPr baseline="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CA" noProof="0" dirty="0"/>
          </a:p>
        </p:txBody>
      </p:sp>
      <p:sp>
        <p:nvSpPr>
          <p:cNvPr id="15" name="Content Placeholder 3"/>
          <p:cNvSpPr>
            <a:spLocks noGrp="1"/>
          </p:cNvSpPr>
          <p:nvPr>
            <p:ph sz="quarter" idx="20"/>
          </p:nvPr>
        </p:nvSpPr>
        <p:spPr>
          <a:xfrm>
            <a:off x="4786154" y="1665288"/>
            <a:ext cx="3992086" cy="4716461"/>
          </a:xfrm>
          <a:prstGeom prst="rect">
            <a:avLst/>
          </a:prstGeom>
        </p:spPr>
        <p:txBody>
          <a:bodyPr/>
          <a:lstStyle>
            <a:lvl1pPr>
              <a:tabLst>
                <a:tab pos="5029200" algn="r"/>
              </a:tabLst>
              <a:defRPr/>
            </a:lvl1pPr>
            <a:lvl2pPr>
              <a:tabLst>
                <a:tab pos="5029200" algn="r"/>
              </a:tabLst>
              <a:defRPr/>
            </a:lvl2pPr>
            <a:lvl3pPr>
              <a:tabLst>
                <a:tab pos="5029200" algn="r"/>
              </a:tabLst>
              <a:defRPr/>
            </a:lvl3pPr>
            <a:lvl4pPr>
              <a:tabLst>
                <a:tab pos="5029200" algn="r"/>
              </a:tabLst>
              <a:defRPr/>
            </a:lvl4pPr>
            <a:lvl5pPr>
              <a:tabLst>
                <a:tab pos="5029200" algn="r"/>
              </a:tabLst>
              <a:defRPr baseline="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CA" noProof="0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499860" y="6477000"/>
            <a:ext cx="1920240" cy="123111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algn="r">
              <a:defRPr sz="650">
                <a:solidFill>
                  <a:schemeClr val="tx1"/>
                </a:solidFill>
              </a:defRPr>
            </a:lvl1pPr>
          </a:lstStyle>
          <a:p>
            <a:r>
              <a:rPr lang="en-CA" noProof="0" dirty="0"/>
              <a:t>Go to "Insert Tab" to insert a footer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7762" y="6477000"/>
            <a:ext cx="176330" cy="123111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algn="r">
              <a:defRPr sz="650">
                <a:solidFill>
                  <a:schemeClr val="tx1"/>
                </a:solidFill>
              </a:defRPr>
            </a:lvl1pPr>
          </a:lstStyle>
          <a:p>
            <a:fld id="{061A9654-7BF2-42EF-AE33-C129A2459692}" type="slidenum">
              <a:rPr lang="en-CA" noProof="0" smtClean="0"/>
              <a:pPr/>
              <a:t>‹#›</a:t>
            </a:fld>
            <a:endParaRPr lang="en-CA" noProof="0" dirty="0"/>
          </a:p>
        </p:txBody>
      </p:sp>
    </p:spTree>
    <p:extLst>
      <p:ext uri="{BB962C8B-B14F-4D97-AF65-F5344CB8AC3E}">
        <p14:creationId xmlns:p14="http://schemas.microsoft.com/office/powerpoint/2010/main" val="1842891208"/>
      </p:ext>
    </p:extLst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s -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376237" y="651600"/>
            <a:ext cx="8391525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200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CA" noProof="0" dirty="0"/>
              <a:t>Click to add subtitle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76237" y="317500"/>
            <a:ext cx="8391525" cy="3341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/>
            </a:lvl1pPr>
          </a:lstStyle>
          <a:p>
            <a:r>
              <a:rPr lang="en-CA" noProof="0" dirty="0"/>
              <a:t>Click to add title</a:t>
            </a:r>
          </a:p>
        </p:txBody>
      </p:sp>
      <p:sp>
        <p:nvSpPr>
          <p:cNvPr id="11" name="Content Placeholder 3"/>
          <p:cNvSpPr>
            <a:spLocks noGrp="1"/>
          </p:cNvSpPr>
          <p:nvPr>
            <p:ph sz="quarter" idx="10"/>
          </p:nvPr>
        </p:nvSpPr>
        <p:spPr>
          <a:xfrm>
            <a:off x="376237" y="1665288"/>
            <a:ext cx="3979185" cy="4716461"/>
          </a:xfrm>
          <a:prstGeom prst="rect">
            <a:avLst/>
          </a:prstGeom>
        </p:spPr>
        <p:txBody>
          <a:bodyPr>
            <a:noAutofit/>
          </a:bodyPr>
          <a:lstStyle>
            <a:lvl1pPr>
              <a:tabLst>
                <a:tab pos="5029200" algn="r"/>
              </a:tabLst>
              <a:defRPr sz="1600"/>
            </a:lvl1pPr>
            <a:lvl2pPr>
              <a:tabLst>
                <a:tab pos="5029200" algn="r"/>
              </a:tabLst>
              <a:defRPr sz="1600"/>
            </a:lvl2pPr>
            <a:lvl3pPr>
              <a:tabLst>
                <a:tab pos="5029200" algn="r"/>
              </a:tabLst>
              <a:defRPr sz="1600"/>
            </a:lvl3pPr>
            <a:lvl4pPr>
              <a:tabLst>
                <a:tab pos="5029200" algn="r"/>
              </a:tabLst>
              <a:defRPr sz="1600"/>
            </a:lvl4pPr>
            <a:lvl5pPr>
              <a:tabLst>
                <a:tab pos="5029200" algn="r"/>
              </a:tabLst>
              <a:defRPr baseline="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CA" noProof="0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20"/>
          </p:nvPr>
        </p:nvSpPr>
        <p:spPr>
          <a:xfrm>
            <a:off x="4787999" y="1665288"/>
            <a:ext cx="3979763" cy="4716461"/>
          </a:xfrm>
          <a:prstGeom prst="rect">
            <a:avLst/>
          </a:prstGeom>
        </p:spPr>
        <p:txBody>
          <a:bodyPr>
            <a:noAutofit/>
          </a:bodyPr>
          <a:lstStyle>
            <a:lvl1pPr>
              <a:tabLst>
                <a:tab pos="5029200" algn="r"/>
              </a:tabLst>
              <a:defRPr sz="1600"/>
            </a:lvl1pPr>
            <a:lvl2pPr>
              <a:tabLst>
                <a:tab pos="5029200" algn="r"/>
              </a:tabLst>
              <a:defRPr sz="1600"/>
            </a:lvl2pPr>
            <a:lvl3pPr>
              <a:tabLst>
                <a:tab pos="5029200" algn="r"/>
              </a:tabLst>
              <a:defRPr sz="1600"/>
            </a:lvl3pPr>
            <a:lvl4pPr>
              <a:tabLst>
                <a:tab pos="5029200" algn="r"/>
              </a:tabLst>
              <a:defRPr sz="1600"/>
            </a:lvl4pPr>
            <a:lvl5pPr>
              <a:tabLst>
                <a:tab pos="5029200" algn="r"/>
              </a:tabLst>
              <a:defRPr baseline="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CA" noProof="0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499860" y="6477000"/>
            <a:ext cx="1920240" cy="123111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algn="r">
              <a:defRPr sz="650">
                <a:solidFill>
                  <a:schemeClr val="tx1"/>
                </a:solidFill>
              </a:defRPr>
            </a:lvl1pPr>
          </a:lstStyle>
          <a:p>
            <a:r>
              <a:rPr lang="en-CA" noProof="0" dirty="0"/>
              <a:t>Go to "Insert Tab" to insert a footer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7762" y="6477000"/>
            <a:ext cx="176330" cy="123111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algn="r">
              <a:defRPr sz="650">
                <a:solidFill>
                  <a:schemeClr val="tx1"/>
                </a:solidFill>
              </a:defRPr>
            </a:lvl1pPr>
          </a:lstStyle>
          <a:p>
            <a:fld id="{061A9654-7BF2-42EF-AE33-C129A2459692}" type="slidenum">
              <a:rPr lang="en-CA" noProof="0" smtClean="0"/>
              <a:pPr/>
              <a:t>‹#›</a:t>
            </a:fld>
            <a:endParaRPr lang="en-CA" noProof="0" dirty="0"/>
          </a:p>
        </p:txBody>
      </p:sp>
    </p:spTree>
    <p:extLst>
      <p:ext uri="{BB962C8B-B14F-4D97-AF65-F5344CB8AC3E}">
        <p14:creationId xmlns:p14="http://schemas.microsoft.com/office/powerpoint/2010/main" val="1031036312"/>
      </p:ext>
    </p:extLst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3"/>
          <p:cNvSpPr>
            <a:spLocks noGrp="1"/>
          </p:cNvSpPr>
          <p:nvPr>
            <p:ph sz="quarter" idx="10"/>
          </p:nvPr>
        </p:nvSpPr>
        <p:spPr>
          <a:xfrm>
            <a:off x="376239" y="1665288"/>
            <a:ext cx="4016374" cy="4455725"/>
          </a:xfrm>
          <a:prstGeom prst="rect">
            <a:avLst/>
          </a:prstGeom>
        </p:spPr>
        <p:txBody>
          <a:bodyPr/>
          <a:lstStyle>
            <a:lvl1pPr>
              <a:tabLst>
                <a:tab pos="5029200" algn="r"/>
              </a:tabLst>
              <a:defRPr/>
            </a:lvl1pPr>
            <a:lvl2pPr>
              <a:tabLst>
                <a:tab pos="5029200" algn="r"/>
              </a:tabLst>
              <a:defRPr/>
            </a:lvl2pPr>
            <a:lvl3pPr>
              <a:tabLst>
                <a:tab pos="5029200" algn="r"/>
              </a:tabLst>
              <a:defRPr/>
            </a:lvl3pPr>
            <a:lvl4pPr>
              <a:tabLst>
                <a:tab pos="5029200" algn="r"/>
              </a:tabLst>
              <a:defRPr/>
            </a:lvl4pPr>
            <a:lvl5pPr>
              <a:tabLst>
                <a:tab pos="5029200" algn="r"/>
              </a:tabLst>
              <a:defRPr baseline="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CA" noProof="0" dirty="0"/>
          </a:p>
        </p:txBody>
      </p:sp>
      <p:sp>
        <p:nvSpPr>
          <p:cNvPr id="3" name="Chart Placeholder 2"/>
          <p:cNvSpPr>
            <a:spLocks noGrp="1"/>
          </p:cNvSpPr>
          <p:nvPr>
            <p:ph type="chart" sz="quarter" idx="21"/>
          </p:nvPr>
        </p:nvSpPr>
        <p:spPr>
          <a:xfrm>
            <a:off x="4755917" y="2125013"/>
            <a:ext cx="4011846" cy="3996000"/>
          </a:xfrm>
        </p:spPr>
        <p:txBody>
          <a:bodyPr/>
          <a:lstStyle/>
          <a:p>
            <a:r>
              <a:rPr lang="en-US" noProof="0"/>
              <a:t>Click icon to add chart</a:t>
            </a:r>
            <a:endParaRPr lang="en-CA" noProof="0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2"/>
          </p:nvPr>
        </p:nvSpPr>
        <p:spPr>
          <a:xfrm>
            <a:off x="4755917" y="1665288"/>
            <a:ext cx="4011846" cy="420687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1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376237" y="651600"/>
            <a:ext cx="8391525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200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CA" noProof="0" dirty="0"/>
              <a:t>Click to add subtitle</a:t>
            </a:r>
          </a:p>
        </p:txBody>
      </p:sp>
      <p:sp>
        <p:nvSpPr>
          <p:cNvPr id="13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76237" y="317499"/>
            <a:ext cx="8391525" cy="33410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/>
            </a:lvl1pPr>
          </a:lstStyle>
          <a:p>
            <a:r>
              <a:rPr lang="en-CA" noProof="0" dirty="0"/>
              <a:t>Click to add title</a:t>
            </a:r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376237" y="6121013"/>
            <a:ext cx="8391525" cy="260737"/>
          </a:xfrm>
        </p:spPr>
        <p:txBody>
          <a:bodyPr>
            <a:normAutofit/>
          </a:bodyPr>
          <a:lstStyle>
            <a:lvl1pPr>
              <a:spcAft>
                <a:spcPts val="0"/>
              </a:spcAft>
              <a:defRPr sz="900"/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499860" y="6477000"/>
            <a:ext cx="1920240" cy="123111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algn="r">
              <a:defRPr sz="650">
                <a:solidFill>
                  <a:schemeClr val="tx1"/>
                </a:solidFill>
              </a:defRPr>
            </a:lvl1pPr>
          </a:lstStyle>
          <a:p>
            <a:r>
              <a:rPr lang="en-CA" noProof="0" dirty="0"/>
              <a:t>Go to "Insert Tab" to insert a footer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7762" y="6477000"/>
            <a:ext cx="176330" cy="123111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algn="r">
              <a:defRPr sz="650">
                <a:solidFill>
                  <a:schemeClr val="tx1"/>
                </a:solidFill>
              </a:defRPr>
            </a:lvl1pPr>
          </a:lstStyle>
          <a:p>
            <a:fld id="{061A9654-7BF2-42EF-AE33-C129A2459692}" type="slidenum">
              <a:rPr lang="en-CA" noProof="0" smtClean="0"/>
              <a:pPr/>
              <a:t>‹#›</a:t>
            </a:fld>
            <a:endParaRPr lang="en-CA" noProof="0" dirty="0"/>
          </a:p>
        </p:txBody>
      </p:sp>
    </p:spTree>
    <p:extLst>
      <p:ext uri="{BB962C8B-B14F-4D97-AF65-F5344CB8AC3E}">
        <p14:creationId xmlns:p14="http://schemas.microsoft.com/office/powerpoint/2010/main" val="2179466235"/>
      </p:ext>
    </p:extLst>
  </p:cSld>
  <p:clrMapOvr>
    <a:masterClrMapping/>
  </p:clrMapOvr>
  <p:transition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hart Placeholder 2"/>
          <p:cNvSpPr>
            <a:spLocks noGrp="1"/>
          </p:cNvSpPr>
          <p:nvPr>
            <p:ph type="chart" sz="quarter" idx="21"/>
          </p:nvPr>
        </p:nvSpPr>
        <p:spPr>
          <a:xfrm>
            <a:off x="4755915" y="2125013"/>
            <a:ext cx="4011847" cy="3996000"/>
          </a:xfrm>
        </p:spPr>
        <p:txBody>
          <a:bodyPr/>
          <a:lstStyle/>
          <a:p>
            <a:r>
              <a:rPr lang="en-US" noProof="0"/>
              <a:t>Click icon to add chart</a:t>
            </a:r>
            <a:endParaRPr lang="en-CA" noProof="0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2"/>
          </p:nvPr>
        </p:nvSpPr>
        <p:spPr>
          <a:xfrm>
            <a:off x="4755916" y="1665288"/>
            <a:ext cx="4011847" cy="420687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1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376237" y="651600"/>
            <a:ext cx="8391525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200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CA" noProof="0" dirty="0"/>
              <a:t>Click to add subtitle</a:t>
            </a:r>
          </a:p>
        </p:txBody>
      </p:sp>
      <p:sp>
        <p:nvSpPr>
          <p:cNvPr id="13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76237" y="317499"/>
            <a:ext cx="8391525" cy="33410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/>
            </a:lvl1pPr>
          </a:lstStyle>
          <a:p>
            <a:r>
              <a:rPr lang="en-CA" noProof="0" dirty="0"/>
              <a:t>Click to add title</a:t>
            </a:r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376237" y="6121013"/>
            <a:ext cx="8374064" cy="260737"/>
          </a:xfrm>
        </p:spPr>
        <p:txBody>
          <a:bodyPr>
            <a:normAutofit/>
          </a:bodyPr>
          <a:lstStyle>
            <a:lvl1pPr>
              <a:spcAft>
                <a:spcPts val="0"/>
              </a:spcAft>
              <a:defRPr sz="900"/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Chart Placeholder 2"/>
          <p:cNvSpPr>
            <a:spLocks noGrp="1"/>
          </p:cNvSpPr>
          <p:nvPr>
            <p:ph type="chart" sz="quarter" idx="24"/>
          </p:nvPr>
        </p:nvSpPr>
        <p:spPr>
          <a:xfrm>
            <a:off x="376238" y="2125013"/>
            <a:ext cx="4004297" cy="3996000"/>
          </a:xfrm>
        </p:spPr>
        <p:txBody>
          <a:bodyPr/>
          <a:lstStyle/>
          <a:p>
            <a:r>
              <a:rPr lang="en-US" noProof="0"/>
              <a:t>Click icon to add chart</a:t>
            </a:r>
            <a:endParaRPr lang="en-CA" noProof="0" dirty="0"/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25"/>
          </p:nvPr>
        </p:nvSpPr>
        <p:spPr>
          <a:xfrm>
            <a:off x="376237" y="1665288"/>
            <a:ext cx="4004298" cy="420687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499860" y="6477000"/>
            <a:ext cx="1920240" cy="123111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algn="r">
              <a:defRPr sz="650">
                <a:solidFill>
                  <a:schemeClr val="tx1"/>
                </a:solidFill>
              </a:defRPr>
            </a:lvl1pPr>
          </a:lstStyle>
          <a:p>
            <a:r>
              <a:rPr lang="en-CA" noProof="0" dirty="0"/>
              <a:t>Go to "Insert Tab" to insert a footer</a:t>
            </a:r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7762" y="6477000"/>
            <a:ext cx="176330" cy="123111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algn="r">
              <a:defRPr sz="650">
                <a:solidFill>
                  <a:schemeClr val="tx1"/>
                </a:solidFill>
              </a:defRPr>
            </a:lvl1pPr>
          </a:lstStyle>
          <a:p>
            <a:fld id="{061A9654-7BF2-42EF-AE33-C129A2459692}" type="slidenum">
              <a:rPr lang="en-CA" noProof="0" smtClean="0"/>
              <a:pPr/>
              <a:t>‹#›</a:t>
            </a:fld>
            <a:endParaRPr lang="en-CA" noProof="0" dirty="0"/>
          </a:p>
        </p:txBody>
      </p:sp>
    </p:spTree>
    <p:extLst>
      <p:ext uri="{BB962C8B-B14F-4D97-AF65-F5344CB8AC3E}">
        <p14:creationId xmlns:p14="http://schemas.microsoft.com/office/powerpoint/2010/main" val="1200285679"/>
      </p:ext>
    </p:extLst>
  </p:cSld>
  <p:clrMapOvr>
    <a:masterClrMapping/>
  </p:clrMapOvr>
  <p:transition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76239" y="317499"/>
            <a:ext cx="8391524" cy="33410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/>
            </a:lvl1pPr>
          </a:lstStyle>
          <a:p>
            <a:r>
              <a:rPr lang="en-CA" noProof="0" dirty="0"/>
              <a:t>Click to add title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10"/>
          </p:nvPr>
        </p:nvSpPr>
        <p:spPr>
          <a:xfrm>
            <a:off x="376237" y="1665288"/>
            <a:ext cx="3323893" cy="4716463"/>
          </a:xfrm>
          <a:prstGeom prst="rect">
            <a:avLst/>
          </a:prstGeom>
        </p:spPr>
        <p:txBody>
          <a:bodyPr/>
          <a:lstStyle>
            <a:lvl1pPr>
              <a:tabLst>
                <a:tab pos="5029200" algn="r"/>
              </a:tabLst>
              <a:defRPr/>
            </a:lvl1pPr>
            <a:lvl2pPr>
              <a:tabLst>
                <a:tab pos="5029200" algn="r"/>
              </a:tabLst>
              <a:defRPr/>
            </a:lvl2pPr>
            <a:lvl3pPr>
              <a:tabLst>
                <a:tab pos="5029200" algn="r"/>
              </a:tabLst>
              <a:defRPr/>
            </a:lvl3pPr>
            <a:lvl4pPr>
              <a:tabLst>
                <a:tab pos="5029200" algn="r"/>
              </a:tabLst>
              <a:defRPr/>
            </a:lvl4pPr>
            <a:lvl5pPr>
              <a:tabLst>
                <a:tab pos="5029200" algn="r"/>
              </a:tabLst>
              <a:defRPr baseline="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CA" noProof="0" dirty="0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6"/>
          </p:nvPr>
        </p:nvSpPr>
        <p:spPr>
          <a:xfrm>
            <a:off x="4087762" y="1700213"/>
            <a:ext cx="4680000" cy="4681537"/>
          </a:xfrm>
          <a:prstGeom prst="rect">
            <a:avLst/>
          </a:prstGeom>
        </p:spPr>
        <p:txBody>
          <a:bodyPr/>
          <a:lstStyle>
            <a:lvl1pPr>
              <a:tabLst>
                <a:tab pos="5029200" algn="r"/>
              </a:tabLst>
              <a:defRPr/>
            </a:lvl1pPr>
            <a:lvl2pPr>
              <a:tabLst>
                <a:tab pos="5029200" algn="r"/>
              </a:tabLst>
              <a:defRPr/>
            </a:lvl2pPr>
            <a:lvl3pPr>
              <a:tabLst>
                <a:tab pos="5029200" algn="r"/>
              </a:tabLst>
              <a:defRPr/>
            </a:lvl3pPr>
            <a:lvl4pPr>
              <a:tabLst>
                <a:tab pos="5029200" algn="r"/>
              </a:tabLst>
              <a:defRPr/>
            </a:lvl4pPr>
            <a:lvl5pPr>
              <a:tabLst>
                <a:tab pos="5029200" algn="r"/>
              </a:tabLst>
              <a:defRPr baseline="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CA" noProof="0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376237" y="651600"/>
            <a:ext cx="8391525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200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CA" noProof="0" dirty="0"/>
              <a:t>Click to add subtitle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499860" y="6477000"/>
            <a:ext cx="1920240" cy="123111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algn="r">
              <a:defRPr sz="650">
                <a:solidFill>
                  <a:schemeClr val="tx1"/>
                </a:solidFill>
              </a:defRPr>
            </a:lvl1pPr>
          </a:lstStyle>
          <a:p>
            <a:r>
              <a:rPr lang="en-CA" noProof="0" dirty="0"/>
              <a:t>Go to "Insert Tab" to insert a footer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7762" y="6477000"/>
            <a:ext cx="176330" cy="123111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algn="r">
              <a:defRPr sz="650">
                <a:solidFill>
                  <a:schemeClr val="tx1"/>
                </a:solidFill>
              </a:defRPr>
            </a:lvl1pPr>
          </a:lstStyle>
          <a:p>
            <a:fld id="{061A9654-7BF2-42EF-AE33-C129A2459692}" type="slidenum">
              <a:rPr lang="en-CA" noProof="0" smtClean="0"/>
              <a:pPr/>
              <a:t>‹#›</a:t>
            </a:fld>
            <a:endParaRPr lang="en-CA" noProof="0" dirty="0"/>
          </a:p>
        </p:txBody>
      </p:sp>
    </p:spTree>
    <p:extLst>
      <p:ext uri="{BB962C8B-B14F-4D97-AF65-F5344CB8AC3E}">
        <p14:creationId xmlns:p14="http://schemas.microsoft.com/office/powerpoint/2010/main" val="1890274777"/>
      </p:ext>
    </p:extLst>
  </p:cSld>
  <p:clrMapOvr>
    <a:masterClrMapping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ntent with quot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76238" y="317500"/>
            <a:ext cx="8391525" cy="3341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/>
            </a:lvl1pPr>
          </a:lstStyle>
          <a:p>
            <a:r>
              <a:rPr lang="en-CA" noProof="0" dirty="0"/>
              <a:t>Click to add title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10"/>
          </p:nvPr>
        </p:nvSpPr>
        <p:spPr>
          <a:xfrm>
            <a:off x="5683411" y="1658680"/>
            <a:ext cx="3084351" cy="4723072"/>
          </a:xfrm>
          <a:prstGeom prst="rect">
            <a:avLst/>
          </a:prstGeom>
        </p:spPr>
        <p:txBody>
          <a:bodyPr>
            <a:noAutofit/>
          </a:bodyPr>
          <a:lstStyle>
            <a:lvl1pPr>
              <a:tabLst>
                <a:tab pos="5029200" algn="r"/>
              </a:tabLst>
              <a:defRPr sz="2400">
                <a:solidFill>
                  <a:schemeClr val="accent3"/>
                </a:solidFill>
              </a:defRPr>
            </a:lvl1pPr>
            <a:lvl2pPr>
              <a:tabLst>
                <a:tab pos="5029200" algn="r"/>
              </a:tabLst>
              <a:defRPr/>
            </a:lvl2pPr>
            <a:lvl3pPr>
              <a:tabLst>
                <a:tab pos="5029200" algn="r"/>
              </a:tabLst>
              <a:defRPr/>
            </a:lvl3pPr>
            <a:lvl4pPr>
              <a:tabLst>
                <a:tab pos="5029200" algn="r"/>
              </a:tabLst>
              <a:defRPr/>
            </a:lvl4pPr>
            <a:lvl5pPr>
              <a:tabLst>
                <a:tab pos="5029200" algn="r"/>
              </a:tabLst>
              <a:defRPr baseline="0"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6"/>
          </p:nvPr>
        </p:nvSpPr>
        <p:spPr>
          <a:xfrm>
            <a:off x="376238" y="1665288"/>
            <a:ext cx="4879761" cy="4716462"/>
          </a:xfrm>
          <a:prstGeom prst="rect">
            <a:avLst/>
          </a:prstGeom>
        </p:spPr>
        <p:txBody>
          <a:bodyPr/>
          <a:lstStyle>
            <a:lvl1pPr>
              <a:tabLst>
                <a:tab pos="5029200" algn="r"/>
              </a:tabLst>
              <a:defRPr/>
            </a:lvl1pPr>
            <a:lvl2pPr>
              <a:tabLst>
                <a:tab pos="5029200" algn="r"/>
              </a:tabLst>
              <a:defRPr/>
            </a:lvl2pPr>
            <a:lvl3pPr>
              <a:tabLst>
                <a:tab pos="5029200" algn="r"/>
              </a:tabLst>
              <a:defRPr/>
            </a:lvl3pPr>
            <a:lvl4pPr>
              <a:tabLst>
                <a:tab pos="5029200" algn="r"/>
              </a:tabLst>
              <a:defRPr/>
            </a:lvl4pPr>
            <a:lvl5pPr>
              <a:tabLst>
                <a:tab pos="5029200" algn="r"/>
              </a:tabLst>
              <a:defRPr baseline="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CA" noProof="0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376239" y="651600"/>
            <a:ext cx="8391524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200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CA" noProof="0" dirty="0"/>
              <a:t>Click to add subtitle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499860" y="6477000"/>
            <a:ext cx="1920240" cy="123111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algn="r">
              <a:defRPr sz="650">
                <a:solidFill>
                  <a:schemeClr val="tx1"/>
                </a:solidFill>
              </a:defRPr>
            </a:lvl1pPr>
          </a:lstStyle>
          <a:p>
            <a:r>
              <a:rPr lang="en-CA" noProof="0" dirty="0"/>
              <a:t>Go to "Insert Tab" to insert a footer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7762" y="6477000"/>
            <a:ext cx="176330" cy="123111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algn="r">
              <a:defRPr sz="650">
                <a:solidFill>
                  <a:schemeClr val="tx1"/>
                </a:solidFill>
              </a:defRPr>
            </a:lvl1pPr>
          </a:lstStyle>
          <a:p>
            <a:fld id="{061A9654-7BF2-42EF-AE33-C129A2459692}" type="slidenum">
              <a:rPr lang="en-CA" noProof="0" smtClean="0"/>
              <a:pPr/>
              <a:t>‹#›</a:t>
            </a:fld>
            <a:endParaRPr lang="en-CA" noProof="0" dirty="0"/>
          </a:p>
        </p:txBody>
      </p:sp>
    </p:spTree>
    <p:extLst>
      <p:ext uri="{BB962C8B-B14F-4D97-AF65-F5344CB8AC3E}">
        <p14:creationId xmlns:p14="http://schemas.microsoft.com/office/powerpoint/2010/main" val="980198571"/>
      </p:ext>
    </p:extLst>
  </p:cSld>
  <p:clrMapOvr>
    <a:masterClrMapping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prof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6238" y="317500"/>
            <a:ext cx="8391525" cy="334100"/>
          </a:xfrm>
        </p:spPr>
        <p:txBody>
          <a:bodyPr/>
          <a:lstStyle/>
          <a:p>
            <a:r>
              <a:rPr lang="en-US" noProof="0"/>
              <a:t>Click to edit Master title style</a:t>
            </a:r>
            <a:endParaRPr lang="en-CA" noProof="0" dirty="0"/>
          </a:p>
        </p:txBody>
      </p:sp>
      <p:sp>
        <p:nvSpPr>
          <p:cNvPr id="4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376237" y="1700213"/>
            <a:ext cx="2034000" cy="1260000"/>
          </a:xfrm>
        </p:spPr>
        <p:txBody>
          <a:bodyPr lIns="0" tIns="0" rIns="0" bIns="0">
            <a:noAutofit/>
          </a:bodyPr>
          <a:lstStyle/>
          <a:p>
            <a:r>
              <a:rPr lang="en-US" noProof="0"/>
              <a:t>Click icon to add picture</a:t>
            </a:r>
            <a:endParaRPr lang="en-CA" noProof="0" dirty="0"/>
          </a:p>
        </p:txBody>
      </p:sp>
      <p:sp>
        <p:nvSpPr>
          <p:cNvPr id="5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2495412" y="1700213"/>
            <a:ext cx="2034000" cy="1260000"/>
          </a:xfrm>
        </p:spPr>
        <p:txBody>
          <a:bodyPr lIns="0" tIns="0" rIns="0" bIns="0">
            <a:noAutofit/>
          </a:bodyPr>
          <a:lstStyle/>
          <a:p>
            <a:r>
              <a:rPr lang="en-US" noProof="0"/>
              <a:t>Click icon to add picture</a:t>
            </a:r>
            <a:endParaRPr lang="en-CA" noProof="0" dirty="0"/>
          </a:p>
        </p:txBody>
      </p:sp>
      <p:sp>
        <p:nvSpPr>
          <p:cNvPr id="6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4614587" y="1700213"/>
            <a:ext cx="2034000" cy="1260000"/>
          </a:xfrm>
        </p:spPr>
        <p:txBody>
          <a:bodyPr lIns="0" tIns="0" rIns="0" bIns="0">
            <a:noAutofit/>
          </a:bodyPr>
          <a:lstStyle/>
          <a:p>
            <a:r>
              <a:rPr lang="en-US" noProof="0"/>
              <a:t>Click icon to add picture</a:t>
            </a:r>
            <a:endParaRPr lang="en-CA" noProof="0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6"/>
          </p:nvPr>
        </p:nvSpPr>
        <p:spPr>
          <a:xfrm>
            <a:off x="6733763" y="1700213"/>
            <a:ext cx="2034000" cy="1260000"/>
          </a:xfrm>
        </p:spPr>
        <p:txBody>
          <a:bodyPr lIns="0" tIns="0" rIns="0" bIns="0">
            <a:noAutofit/>
          </a:bodyPr>
          <a:lstStyle/>
          <a:p>
            <a:r>
              <a:rPr lang="en-US" noProof="0"/>
              <a:t>Click icon to add picture</a:t>
            </a:r>
            <a:endParaRPr lang="en-CA" noProof="0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7"/>
          </p:nvPr>
        </p:nvSpPr>
        <p:spPr>
          <a:xfrm>
            <a:off x="376237" y="3124200"/>
            <a:ext cx="2040351" cy="3257548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  <a:lvl2pPr>
              <a:spcAft>
                <a:spcPts val="0"/>
              </a:spcAft>
              <a:defRPr/>
            </a:lvl2pPr>
            <a:lvl3pPr marL="0" indent="0">
              <a:spcAft>
                <a:spcPts val="0"/>
              </a:spcAft>
              <a:buNone/>
              <a:defRPr/>
            </a:lvl3pPr>
            <a:lvl4pPr marL="176400" indent="-176400">
              <a:spcAft>
                <a:spcPts val="0"/>
              </a:spcAft>
              <a:buFont typeface="Arial" panose="020B0604020202020204" pitchFamily="34" charset="0"/>
              <a:buChar char="•"/>
              <a:defRPr/>
            </a:lvl4pPr>
            <a:lvl5pPr marL="356400" indent="-176400">
              <a:spcAft>
                <a:spcPts val="0"/>
              </a:spcAft>
              <a:defRPr baseline="0"/>
            </a:lvl5pPr>
            <a:lvl6pPr marL="356400" indent="-176400">
              <a:spcAft>
                <a:spcPts val="0"/>
              </a:spcAft>
              <a:buFont typeface="Verdana" panose="020B0604030504040204" pitchFamily="34" charset="0"/>
              <a:buChar char="−"/>
              <a:defRPr/>
            </a:lvl6pPr>
            <a:lvl7pPr marL="356400" indent="-176400">
              <a:spcAft>
                <a:spcPts val="0"/>
              </a:spcAft>
              <a:defRPr/>
            </a:lvl7pPr>
            <a:lvl8pPr marL="356400" indent="-176400">
              <a:spcAft>
                <a:spcPts val="0"/>
              </a:spcAft>
              <a:defRPr/>
            </a:lvl8pPr>
            <a:lvl9pPr marL="356400" indent="-176400">
              <a:spcAft>
                <a:spcPts val="0"/>
              </a:spcAft>
              <a:defRPr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CA" noProof="0" dirty="0"/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4612472" y="3120550"/>
            <a:ext cx="2034000" cy="3261199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  <a:lvl2pPr>
              <a:spcAft>
                <a:spcPts val="0"/>
              </a:spcAft>
              <a:defRPr/>
            </a:lvl2pPr>
            <a:lvl3pPr marL="0" indent="0">
              <a:spcAft>
                <a:spcPts val="0"/>
              </a:spcAft>
              <a:buNone/>
              <a:defRPr/>
            </a:lvl3pPr>
            <a:lvl4pPr marL="176400" indent="-176400">
              <a:spcAft>
                <a:spcPts val="0"/>
              </a:spcAft>
              <a:buFont typeface="Arial" panose="020B0604020202020204" pitchFamily="34" charset="0"/>
              <a:buChar char="•"/>
              <a:defRPr/>
            </a:lvl4pPr>
            <a:lvl5pPr marL="356400" indent="-176400">
              <a:spcAft>
                <a:spcPts val="0"/>
              </a:spcAft>
              <a:defRPr baseline="0"/>
            </a:lvl5pPr>
            <a:lvl6pPr marL="356400" indent="-176400">
              <a:spcAft>
                <a:spcPts val="0"/>
              </a:spcAft>
              <a:buFont typeface="Verdana" panose="020B0604030504040204" pitchFamily="34" charset="0"/>
              <a:buChar char="−"/>
              <a:defRPr/>
            </a:lvl6pPr>
            <a:lvl7pPr marL="356400" indent="-176400">
              <a:spcAft>
                <a:spcPts val="0"/>
              </a:spcAft>
              <a:defRPr/>
            </a:lvl7pPr>
            <a:lvl8pPr marL="356400" indent="-176400">
              <a:spcAft>
                <a:spcPts val="0"/>
              </a:spcAft>
              <a:defRPr/>
            </a:lvl8pPr>
            <a:lvl9pPr marL="356400" indent="-176400">
              <a:spcAft>
                <a:spcPts val="0"/>
              </a:spcAft>
              <a:defRPr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CA" noProof="0" dirty="0"/>
          </a:p>
        </p:txBody>
      </p:sp>
      <p:sp>
        <p:nvSpPr>
          <p:cNvPr id="11" name="Text Placeholder 8"/>
          <p:cNvSpPr>
            <a:spLocks noGrp="1"/>
          </p:cNvSpPr>
          <p:nvPr>
            <p:ph type="body" sz="quarter" idx="19"/>
          </p:nvPr>
        </p:nvSpPr>
        <p:spPr>
          <a:xfrm>
            <a:off x="2497530" y="3124199"/>
            <a:ext cx="2034000" cy="3257549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  <a:lvl2pPr>
              <a:spcAft>
                <a:spcPts val="0"/>
              </a:spcAft>
              <a:defRPr/>
            </a:lvl2pPr>
            <a:lvl3pPr marL="0" indent="0">
              <a:spcAft>
                <a:spcPts val="0"/>
              </a:spcAft>
              <a:buNone/>
              <a:defRPr/>
            </a:lvl3pPr>
            <a:lvl4pPr marL="176400" indent="-176400">
              <a:spcAft>
                <a:spcPts val="0"/>
              </a:spcAft>
              <a:buFont typeface="Arial" panose="020B0604020202020204" pitchFamily="34" charset="0"/>
              <a:buChar char="•"/>
              <a:defRPr/>
            </a:lvl4pPr>
            <a:lvl5pPr marL="356400" indent="-176400">
              <a:spcAft>
                <a:spcPts val="0"/>
              </a:spcAft>
              <a:defRPr baseline="0"/>
            </a:lvl5pPr>
            <a:lvl6pPr marL="356400" indent="-176400">
              <a:spcAft>
                <a:spcPts val="0"/>
              </a:spcAft>
              <a:buFont typeface="Verdana" panose="020B0604030504040204" pitchFamily="34" charset="0"/>
              <a:buChar char="−"/>
              <a:defRPr/>
            </a:lvl6pPr>
            <a:lvl7pPr marL="356400" indent="-176400">
              <a:spcAft>
                <a:spcPts val="0"/>
              </a:spcAft>
              <a:defRPr/>
            </a:lvl7pPr>
            <a:lvl8pPr marL="356400" indent="-176400">
              <a:spcAft>
                <a:spcPts val="0"/>
              </a:spcAft>
              <a:defRPr/>
            </a:lvl8pPr>
            <a:lvl9pPr marL="356400" indent="-176400">
              <a:spcAft>
                <a:spcPts val="0"/>
              </a:spcAft>
              <a:defRPr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CA" noProof="0" dirty="0"/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20"/>
          </p:nvPr>
        </p:nvSpPr>
        <p:spPr>
          <a:xfrm>
            <a:off x="6744876" y="3108508"/>
            <a:ext cx="2022887" cy="3273240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  <a:lvl2pPr>
              <a:spcAft>
                <a:spcPts val="0"/>
              </a:spcAft>
              <a:defRPr/>
            </a:lvl2pPr>
            <a:lvl3pPr marL="0" indent="0">
              <a:spcAft>
                <a:spcPts val="0"/>
              </a:spcAft>
              <a:buNone/>
              <a:defRPr/>
            </a:lvl3pPr>
            <a:lvl4pPr marL="176400" indent="-176400">
              <a:spcAft>
                <a:spcPts val="0"/>
              </a:spcAft>
              <a:buFont typeface="Arial" panose="020B0604020202020204" pitchFamily="34" charset="0"/>
              <a:buChar char="•"/>
              <a:defRPr/>
            </a:lvl4pPr>
            <a:lvl5pPr marL="356400" indent="-176400">
              <a:spcAft>
                <a:spcPts val="0"/>
              </a:spcAft>
              <a:defRPr baseline="0"/>
            </a:lvl5pPr>
            <a:lvl6pPr marL="356400" indent="-176400">
              <a:spcAft>
                <a:spcPts val="0"/>
              </a:spcAft>
              <a:buFont typeface="Verdana" panose="020B0604030504040204" pitchFamily="34" charset="0"/>
              <a:buChar char="−"/>
              <a:defRPr/>
            </a:lvl6pPr>
            <a:lvl7pPr marL="356400" indent="-176400">
              <a:spcAft>
                <a:spcPts val="0"/>
              </a:spcAft>
              <a:defRPr/>
            </a:lvl7pPr>
            <a:lvl8pPr marL="356400" indent="-176400">
              <a:spcAft>
                <a:spcPts val="0"/>
              </a:spcAft>
              <a:defRPr/>
            </a:lvl8pPr>
            <a:lvl9pPr marL="356400" indent="-176400">
              <a:spcAft>
                <a:spcPts val="0"/>
              </a:spcAft>
              <a:defRPr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CA" noProof="0" dirty="0"/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376237" y="651600"/>
            <a:ext cx="8391526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200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CA" noProof="0" dirty="0"/>
              <a:t>Click to add subtitle</a:t>
            </a:r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499860" y="6477000"/>
            <a:ext cx="1920240" cy="123111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algn="r">
              <a:defRPr sz="650">
                <a:solidFill>
                  <a:schemeClr val="tx1"/>
                </a:solidFill>
              </a:defRPr>
            </a:lvl1pPr>
          </a:lstStyle>
          <a:p>
            <a:r>
              <a:rPr lang="en-CA" noProof="0" dirty="0"/>
              <a:t>Go to "Insert Tab" to insert a footer</a:t>
            </a: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7762" y="6477000"/>
            <a:ext cx="176330" cy="123111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algn="r">
              <a:defRPr sz="650">
                <a:solidFill>
                  <a:schemeClr val="tx1"/>
                </a:solidFill>
              </a:defRPr>
            </a:lvl1pPr>
          </a:lstStyle>
          <a:p>
            <a:fld id="{061A9654-7BF2-42EF-AE33-C129A2459692}" type="slidenum">
              <a:rPr lang="en-CA" noProof="0" smtClean="0"/>
              <a:pPr/>
              <a:t>‹#›</a:t>
            </a:fld>
            <a:endParaRPr lang="en-CA" noProof="0" dirty="0"/>
          </a:p>
        </p:txBody>
      </p:sp>
    </p:spTree>
    <p:extLst>
      <p:ext uri="{BB962C8B-B14F-4D97-AF65-F5344CB8AC3E}">
        <p14:creationId xmlns:p14="http://schemas.microsoft.com/office/powerpoint/2010/main" val="3930325268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- Circle Black">
    <p:bg bwMode="gray"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gray">
          <a:xfrm>
            <a:off x="2502000" y="1368000"/>
            <a:ext cx="4140000" cy="4140000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 lIns="108000" tIns="108000" rIns="108000" bIns="108000" anchor="ctr" anchorCtr="0">
            <a:normAutofit/>
          </a:bodyPr>
          <a:lstStyle>
            <a:lvl1pPr algn="ctr">
              <a:lnSpc>
                <a:spcPts val="4200"/>
              </a:lnSpc>
              <a:defRPr sz="3600" b="0">
                <a:solidFill>
                  <a:schemeClr val="bg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noProof="0"/>
              <a:t>Click to edit Master title style</a:t>
            </a:r>
            <a:endParaRPr lang="en-CA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377992" y="5864229"/>
            <a:ext cx="4194008" cy="505645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 marL="0" indent="0" algn="l">
              <a:lnSpc>
                <a:spcPct val="10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  <a:endParaRPr lang="en-CA" noProof="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376238" y="6381750"/>
            <a:ext cx="4195762" cy="298450"/>
          </a:xfrm>
          <a:prstGeom prst="rect">
            <a:avLst/>
          </a:prstGeom>
        </p:spPr>
        <p:txBody>
          <a:bodyPr/>
          <a:lstStyle>
            <a:lvl1pPr>
              <a:spcAft>
                <a:spcPts val="0"/>
              </a:spcAft>
              <a:defRPr sz="10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grpSp>
        <p:nvGrpSpPr>
          <p:cNvPr id="21" name="Group 20"/>
          <p:cNvGrpSpPr/>
          <p:nvPr userDrawn="1"/>
        </p:nvGrpSpPr>
        <p:grpSpPr>
          <a:xfrm>
            <a:off x="377991" y="378000"/>
            <a:ext cx="1620000" cy="307976"/>
            <a:chOff x="398463" y="404813"/>
            <a:chExt cx="1627187" cy="307976"/>
          </a:xfrm>
          <a:solidFill>
            <a:schemeClr val="bg1"/>
          </a:solidFill>
        </p:grpSpPr>
        <p:sp>
          <p:nvSpPr>
            <p:cNvPr id="11" name="Oval 5"/>
            <p:cNvSpPr>
              <a:spLocks noChangeArrowheads="1"/>
            </p:cNvSpPr>
            <p:nvPr userDrawn="1"/>
          </p:nvSpPr>
          <p:spPr bwMode="auto">
            <a:xfrm>
              <a:off x="1938338" y="625476"/>
              <a:ext cx="87312" cy="8731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 noProof="0" dirty="0">
                <a:solidFill>
                  <a:schemeClr val="bg1"/>
                </a:solidFill>
              </a:endParaRPr>
            </a:p>
          </p:txBody>
        </p:sp>
        <p:sp>
          <p:nvSpPr>
            <p:cNvPr id="12" name="Freeform 6"/>
            <p:cNvSpPr>
              <a:spLocks noEditPoints="1"/>
            </p:cNvSpPr>
            <p:nvPr userDrawn="1"/>
          </p:nvSpPr>
          <p:spPr bwMode="auto">
            <a:xfrm>
              <a:off x="398463" y="406401"/>
              <a:ext cx="247650" cy="301625"/>
            </a:xfrm>
            <a:custGeom>
              <a:avLst/>
              <a:gdLst>
                <a:gd name="T0" fmla="*/ 287 w 287"/>
                <a:gd name="T1" fmla="*/ 166 h 347"/>
                <a:gd name="T2" fmla="*/ 240 w 287"/>
                <a:gd name="T3" fmla="*/ 300 h 347"/>
                <a:gd name="T4" fmla="*/ 109 w 287"/>
                <a:gd name="T5" fmla="*/ 347 h 347"/>
                <a:gd name="T6" fmla="*/ 0 w 287"/>
                <a:gd name="T7" fmla="*/ 347 h 347"/>
                <a:gd name="T8" fmla="*/ 0 w 287"/>
                <a:gd name="T9" fmla="*/ 0 h 347"/>
                <a:gd name="T10" fmla="*/ 117 w 287"/>
                <a:gd name="T11" fmla="*/ 0 h 347"/>
                <a:gd name="T12" fmla="*/ 243 w 287"/>
                <a:gd name="T13" fmla="*/ 43 h 347"/>
                <a:gd name="T14" fmla="*/ 287 w 287"/>
                <a:gd name="T15" fmla="*/ 166 h 347"/>
                <a:gd name="T16" fmla="*/ 192 w 287"/>
                <a:gd name="T17" fmla="*/ 170 h 347"/>
                <a:gd name="T18" fmla="*/ 174 w 287"/>
                <a:gd name="T19" fmla="*/ 99 h 347"/>
                <a:gd name="T20" fmla="*/ 118 w 287"/>
                <a:gd name="T21" fmla="*/ 76 h 347"/>
                <a:gd name="T22" fmla="*/ 91 w 287"/>
                <a:gd name="T23" fmla="*/ 76 h 347"/>
                <a:gd name="T24" fmla="*/ 91 w 287"/>
                <a:gd name="T25" fmla="*/ 270 h 347"/>
                <a:gd name="T26" fmla="*/ 111 w 287"/>
                <a:gd name="T27" fmla="*/ 270 h 347"/>
                <a:gd name="T28" fmla="*/ 173 w 287"/>
                <a:gd name="T29" fmla="*/ 245 h 347"/>
                <a:gd name="T30" fmla="*/ 192 w 287"/>
                <a:gd name="T31" fmla="*/ 17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7" h="347">
                  <a:moveTo>
                    <a:pt x="287" y="166"/>
                  </a:moveTo>
                  <a:cubicBezTo>
                    <a:pt x="287" y="224"/>
                    <a:pt x="271" y="269"/>
                    <a:pt x="240" y="300"/>
                  </a:cubicBezTo>
                  <a:cubicBezTo>
                    <a:pt x="209" y="331"/>
                    <a:pt x="165" y="347"/>
                    <a:pt x="109" y="347"/>
                  </a:cubicBezTo>
                  <a:cubicBezTo>
                    <a:pt x="0" y="347"/>
                    <a:pt x="0" y="347"/>
                    <a:pt x="0" y="34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71" y="0"/>
                    <a:pt x="213" y="15"/>
                    <a:pt x="243" y="43"/>
                  </a:cubicBezTo>
                  <a:cubicBezTo>
                    <a:pt x="272" y="72"/>
                    <a:pt x="287" y="113"/>
                    <a:pt x="287" y="166"/>
                  </a:cubicBezTo>
                  <a:moveTo>
                    <a:pt x="192" y="170"/>
                  </a:moveTo>
                  <a:cubicBezTo>
                    <a:pt x="192" y="138"/>
                    <a:pt x="186" y="114"/>
                    <a:pt x="174" y="99"/>
                  </a:cubicBezTo>
                  <a:cubicBezTo>
                    <a:pt x="161" y="84"/>
                    <a:pt x="143" y="76"/>
                    <a:pt x="118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270"/>
                    <a:pt x="91" y="270"/>
                    <a:pt x="91" y="270"/>
                  </a:cubicBezTo>
                  <a:cubicBezTo>
                    <a:pt x="111" y="270"/>
                    <a:pt x="111" y="270"/>
                    <a:pt x="111" y="270"/>
                  </a:cubicBezTo>
                  <a:cubicBezTo>
                    <a:pt x="139" y="270"/>
                    <a:pt x="160" y="262"/>
                    <a:pt x="173" y="245"/>
                  </a:cubicBezTo>
                  <a:cubicBezTo>
                    <a:pt x="186" y="229"/>
                    <a:pt x="192" y="204"/>
                    <a:pt x="192" y="17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 noProof="0" dirty="0">
                <a:solidFill>
                  <a:schemeClr val="bg1"/>
                </a:solidFill>
              </a:endParaRPr>
            </a:p>
          </p:txBody>
        </p:sp>
        <p:sp>
          <p:nvSpPr>
            <p:cNvPr id="13" name="Rectangle 7"/>
            <p:cNvSpPr>
              <a:spLocks noChangeArrowheads="1"/>
            </p:cNvSpPr>
            <p:nvPr userDrawn="1"/>
          </p:nvSpPr>
          <p:spPr bwMode="auto">
            <a:xfrm>
              <a:off x="906463" y="404813"/>
              <a:ext cx="74612" cy="303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 noProof="0" dirty="0">
                <a:solidFill>
                  <a:schemeClr val="bg1"/>
                </a:solidFill>
              </a:endParaRPr>
            </a:p>
          </p:txBody>
        </p:sp>
        <p:sp>
          <p:nvSpPr>
            <p:cNvPr id="14" name="Freeform 8"/>
            <p:cNvSpPr>
              <a:spLocks noEditPoints="1"/>
            </p:cNvSpPr>
            <p:nvPr userDrawn="1"/>
          </p:nvSpPr>
          <p:spPr bwMode="auto">
            <a:xfrm>
              <a:off x="1011238" y="479426"/>
              <a:ext cx="215900" cy="231775"/>
            </a:xfrm>
            <a:custGeom>
              <a:avLst/>
              <a:gdLst>
                <a:gd name="T0" fmla="*/ 252 w 252"/>
                <a:gd name="T1" fmla="*/ 133 h 267"/>
                <a:gd name="T2" fmla="*/ 218 w 252"/>
                <a:gd name="T3" fmla="*/ 232 h 267"/>
                <a:gd name="T4" fmla="*/ 125 w 252"/>
                <a:gd name="T5" fmla="*/ 267 h 267"/>
                <a:gd name="T6" fmla="*/ 34 w 252"/>
                <a:gd name="T7" fmla="*/ 231 h 267"/>
                <a:gd name="T8" fmla="*/ 0 w 252"/>
                <a:gd name="T9" fmla="*/ 133 h 267"/>
                <a:gd name="T10" fmla="*/ 33 w 252"/>
                <a:gd name="T11" fmla="*/ 35 h 267"/>
                <a:gd name="T12" fmla="*/ 127 w 252"/>
                <a:gd name="T13" fmla="*/ 0 h 267"/>
                <a:gd name="T14" fmla="*/ 192 w 252"/>
                <a:gd name="T15" fmla="*/ 16 h 267"/>
                <a:gd name="T16" fmla="*/ 236 w 252"/>
                <a:gd name="T17" fmla="*/ 63 h 267"/>
                <a:gd name="T18" fmla="*/ 252 w 252"/>
                <a:gd name="T19" fmla="*/ 133 h 267"/>
                <a:gd name="T20" fmla="*/ 88 w 252"/>
                <a:gd name="T21" fmla="*/ 133 h 267"/>
                <a:gd name="T22" fmla="*/ 97 w 252"/>
                <a:gd name="T23" fmla="*/ 184 h 267"/>
                <a:gd name="T24" fmla="*/ 126 w 252"/>
                <a:gd name="T25" fmla="*/ 201 h 267"/>
                <a:gd name="T26" fmla="*/ 155 w 252"/>
                <a:gd name="T27" fmla="*/ 184 h 267"/>
                <a:gd name="T28" fmla="*/ 163 w 252"/>
                <a:gd name="T29" fmla="*/ 133 h 267"/>
                <a:gd name="T30" fmla="*/ 155 w 252"/>
                <a:gd name="T31" fmla="*/ 83 h 267"/>
                <a:gd name="T32" fmla="*/ 126 w 252"/>
                <a:gd name="T33" fmla="*/ 66 h 267"/>
                <a:gd name="T34" fmla="*/ 97 w 252"/>
                <a:gd name="T35" fmla="*/ 83 h 267"/>
                <a:gd name="T36" fmla="*/ 88 w 252"/>
                <a:gd name="T37" fmla="*/ 133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2" h="267">
                  <a:moveTo>
                    <a:pt x="252" y="133"/>
                  </a:moveTo>
                  <a:cubicBezTo>
                    <a:pt x="252" y="175"/>
                    <a:pt x="241" y="208"/>
                    <a:pt x="218" y="232"/>
                  </a:cubicBezTo>
                  <a:cubicBezTo>
                    <a:pt x="196" y="256"/>
                    <a:pt x="165" y="267"/>
                    <a:pt x="125" y="267"/>
                  </a:cubicBezTo>
                  <a:cubicBezTo>
                    <a:pt x="87" y="267"/>
                    <a:pt x="56" y="255"/>
                    <a:pt x="34" y="231"/>
                  </a:cubicBezTo>
                  <a:cubicBezTo>
                    <a:pt x="11" y="207"/>
                    <a:pt x="0" y="174"/>
                    <a:pt x="0" y="133"/>
                  </a:cubicBezTo>
                  <a:cubicBezTo>
                    <a:pt x="0" y="91"/>
                    <a:pt x="11" y="58"/>
                    <a:pt x="33" y="35"/>
                  </a:cubicBezTo>
                  <a:cubicBezTo>
                    <a:pt x="55" y="12"/>
                    <a:pt x="86" y="0"/>
                    <a:pt x="127" y="0"/>
                  </a:cubicBezTo>
                  <a:cubicBezTo>
                    <a:pt x="151" y="0"/>
                    <a:pt x="173" y="5"/>
                    <a:pt x="192" y="16"/>
                  </a:cubicBezTo>
                  <a:cubicBezTo>
                    <a:pt x="211" y="27"/>
                    <a:pt x="226" y="42"/>
                    <a:pt x="236" y="63"/>
                  </a:cubicBezTo>
                  <a:cubicBezTo>
                    <a:pt x="247" y="83"/>
                    <a:pt x="252" y="106"/>
                    <a:pt x="252" y="133"/>
                  </a:cubicBezTo>
                  <a:moveTo>
                    <a:pt x="88" y="133"/>
                  </a:moveTo>
                  <a:cubicBezTo>
                    <a:pt x="88" y="155"/>
                    <a:pt x="91" y="172"/>
                    <a:pt x="97" y="184"/>
                  </a:cubicBezTo>
                  <a:cubicBezTo>
                    <a:pt x="103" y="195"/>
                    <a:pt x="112" y="201"/>
                    <a:pt x="126" y="201"/>
                  </a:cubicBezTo>
                  <a:cubicBezTo>
                    <a:pt x="140" y="201"/>
                    <a:pt x="149" y="195"/>
                    <a:pt x="155" y="184"/>
                  </a:cubicBezTo>
                  <a:cubicBezTo>
                    <a:pt x="160" y="172"/>
                    <a:pt x="163" y="155"/>
                    <a:pt x="163" y="133"/>
                  </a:cubicBezTo>
                  <a:cubicBezTo>
                    <a:pt x="163" y="111"/>
                    <a:pt x="160" y="94"/>
                    <a:pt x="155" y="83"/>
                  </a:cubicBezTo>
                  <a:cubicBezTo>
                    <a:pt x="149" y="72"/>
                    <a:pt x="139" y="66"/>
                    <a:pt x="126" y="66"/>
                  </a:cubicBezTo>
                  <a:cubicBezTo>
                    <a:pt x="112" y="66"/>
                    <a:pt x="103" y="72"/>
                    <a:pt x="97" y="83"/>
                  </a:cubicBezTo>
                  <a:cubicBezTo>
                    <a:pt x="91" y="94"/>
                    <a:pt x="88" y="111"/>
                    <a:pt x="88" y="13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 noProof="0" dirty="0">
                <a:solidFill>
                  <a:schemeClr val="bg1"/>
                </a:solidFill>
              </a:endParaRPr>
            </a:p>
          </p:txBody>
        </p:sp>
        <p:sp>
          <p:nvSpPr>
            <p:cNvPr id="15" name="Rectangle 9"/>
            <p:cNvSpPr>
              <a:spLocks noChangeArrowheads="1"/>
            </p:cNvSpPr>
            <p:nvPr userDrawn="1"/>
          </p:nvSpPr>
          <p:spPr bwMode="auto">
            <a:xfrm>
              <a:off x="1257300" y="482601"/>
              <a:ext cx="74612" cy="225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 noProof="0" dirty="0">
                <a:solidFill>
                  <a:schemeClr val="bg1"/>
                </a:solidFill>
              </a:endParaRPr>
            </a:p>
          </p:txBody>
        </p:sp>
        <p:sp>
          <p:nvSpPr>
            <p:cNvPr id="16" name="Rectangle 10"/>
            <p:cNvSpPr>
              <a:spLocks noChangeArrowheads="1"/>
            </p:cNvSpPr>
            <p:nvPr userDrawn="1"/>
          </p:nvSpPr>
          <p:spPr bwMode="auto">
            <a:xfrm>
              <a:off x="1257300" y="404813"/>
              <a:ext cx="74612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 noProof="0" dirty="0">
                <a:solidFill>
                  <a:schemeClr val="bg1"/>
                </a:solidFill>
              </a:endParaRPr>
            </a:p>
          </p:txBody>
        </p:sp>
        <p:sp>
          <p:nvSpPr>
            <p:cNvPr id="17" name="Freeform 11"/>
            <p:cNvSpPr>
              <a:spLocks/>
            </p:cNvSpPr>
            <p:nvPr userDrawn="1"/>
          </p:nvSpPr>
          <p:spPr bwMode="auto">
            <a:xfrm>
              <a:off x="1362075" y="411163"/>
              <a:ext cx="158750" cy="300038"/>
            </a:xfrm>
            <a:custGeom>
              <a:avLst/>
              <a:gdLst>
                <a:gd name="T0" fmla="*/ 142 w 184"/>
                <a:gd name="T1" fmla="*/ 274 h 344"/>
                <a:gd name="T2" fmla="*/ 184 w 184"/>
                <a:gd name="T3" fmla="*/ 265 h 344"/>
                <a:gd name="T4" fmla="*/ 184 w 184"/>
                <a:gd name="T5" fmla="*/ 330 h 344"/>
                <a:gd name="T6" fmla="*/ 150 w 184"/>
                <a:gd name="T7" fmla="*/ 341 h 344"/>
                <a:gd name="T8" fmla="*/ 113 w 184"/>
                <a:gd name="T9" fmla="*/ 344 h 344"/>
                <a:gd name="T10" fmla="*/ 50 w 184"/>
                <a:gd name="T11" fmla="*/ 322 h 344"/>
                <a:gd name="T12" fmla="*/ 30 w 184"/>
                <a:gd name="T13" fmla="*/ 255 h 344"/>
                <a:gd name="T14" fmla="*/ 30 w 184"/>
                <a:gd name="T15" fmla="*/ 148 h 344"/>
                <a:gd name="T16" fmla="*/ 0 w 184"/>
                <a:gd name="T17" fmla="*/ 148 h 344"/>
                <a:gd name="T18" fmla="*/ 0 w 184"/>
                <a:gd name="T19" fmla="*/ 81 h 344"/>
                <a:gd name="T20" fmla="*/ 30 w 184"/>
                <a:gd name="T21" fmla="*/ 81 h 344"/>
                <a:gd name="T22" fmla="*/ 30 w 184"/>
                <a:gd name="T23" fmla="*/ 16 h 344"/>
                <a:gd name="T24" fmla="*/ 118 w 184"/>
                <a:gd name="T25" fmla="*/ 0 h 344"/>
                <a:gd name="T26" fmla="*/ 118 w 184"/>
                <a:gd name="T27" fmla="*/ 81 h 344"/>
                <a:gd name="T28" fmla="*/ 174 w 184"/>
                <a:gd name="T29" fmla="*/ 81 h 344"/>
                <a:gd name="T30" fmla="*/ 174 w 184"/>
                <a:gd name="T31" fmla="*/ 148 h 344"/>
                <a:gd name="T32" fmla="*/ 118 w 184"/>
                <a:gd name="T33" fmla="*/ 148 h 344"/>
                <a:gd name="T34" fmla="*/ 118 w 184"/>
                <a:gd name="T35" fmla="*/ 249 h 344"/>
                <a:gd name="T36" fmla="*/ 142 w 184"/>
                <a:gd name="T37" fmla="*/ 27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4" h="344">
                  <a:moveTo>
                    <a:pt x="142" y="274"/>
                  </a:moveTo>
                  <a:cubicBezTo>
                    <a:pt x="153" y="274"/>
                    <a:pt x="167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2" y="335"/>
                    <a:pt x="161" y="339"/>
                    <a:pt x="150" y="341"/>
                  </a:cubicBezTo>
                  <a:cubicBezTo>
                    <a:pt x="140" y="343"/>
                    <a:pt x="127" y="344"/>
                    <a:pt x="113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0" y="285"/>
                    <a:pt x="30" y="255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8" y="148"/>
                    <a:pt x="118" y="148"/>
                    <a:pt x="118" y="148"/>
                  </a:cubicBezTo>
                  <a:cubicBezTo>
                    <a:pt x="118" y="249"/>
                    <a:pt x="118" y="249"/>
                    <a:pt x="118" y="249"/>
                  </a:cubicBezTo>
                  <a:cubicBezTo>
                    <a:pt x="118" y="266"/>
                    <a:pt x="126" y="274"/>
                    <a:pt x="142" y="27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 noProof="0" dirty="0">
                <a:solidFill>
                  <a:schemeClr val="bg1"/>
                </a:solidFill>
              </a:endParaRPr>
            </a:p>
          </p:txBody>
        </p:sp>
        <p:sp>
          <p:nvSpPr>
            <p:cNvPr id="18" name="Freeform 12"/>
            <p:cNvSpPr>
              <a:spLocks/>
            </p:cNvSpPr>
            <p:nvPr userDrawn="1"/>
          </p:nvSpPr>
          <p:spPr bwMode="auto">
            <a:xfrm>
              <a:off x="1535113" y="411163"/>
              <a:ext cx="158750" cy="300038"/>
            </a:xfrm>
            <a:custGeom>
              <a:avLst/>
              <a:gdLst>
                <a:gd name="T0" fmla="*/ 142 w 184"/>
                <a:gd name="T1" fmla="*/ 274 h 344"/>
                <a:gd name="T2" fmla="*/ 184 w 184"/>
                <a:gd name="T3" fmla="*/ 265 h 344"/>
                <a:gd name="T4" fmla="*/ 184 w 184"/>
                <a:gd name="T5" fmla="*/ 330 h 344"/>
                <a:gd name="T6" fmla="*/ 151 w 184"/>
                <a:gd name="T7" fmla="*/ 341 h 344"/>
                <a:gd name="T8" fmla="*/ 114 w 184"/>
                <a:gd name="T9" fmla="*/ 344 h 344"/>
                <a:gd name="T10" fmla="*/ 50 w 184"/>
                <a:gd name="T11" fmla="*/ 322 h 344"/>
                <a:gd name="T12" fmla="*/ 31 w 184"/>
                <a:gd name="T13" fmla="*/ 255 h 344"/>
                <a:gd name="T14" fmla="*/ 31 w 184"/>
                <a:gd name="T15" fmla="*/ 148 h 344"/>
                <a:gd name="T16" fmla="*/ 0 w 184"/>
                <a:gd name="T17" fmla="*/ 148 h 344"/>
                <a:gd name="T18" fmla="*/ 0 w 184"/>
                <a:gd name="T19" fmla="*/ 81 h 344"/>
                <a:gd name="T20" fmla="*/ 31 w 184"/>
                <a:gd name="T21" fmla="*/ 81 h 344"/>
                <a:gd name="T22" fmla="*/ 31 w 184"/>
                <a:gd name="T23" fmla="*/ 15 h 344"/>
                <a:gd name="T24" fmla="*/ 119 w 184"/>
                <a:gd name="T25" fmla="*/ 0 h 344"/>
                <a:gd name="T26" fmla="*/ 119 w 184"/>
                <a:gd name="T27" fmla="*/ 81 h 344"/>
                <a:gd name="T28" fmla="*/ 174 w 184"/>
                <a:gd name="T29" fmla="*/ 81 h 344"/>
                <a:gd name="T30" fmla="*/ 174 w 184"/>
                <a:gd name="T31" fmla="*/ 148 h 344"/>
                <a:gd name="T32" fmla="*/ 119 w 184"/>
                <a:gd name="T33" fmla="*/ 148 h 344"/>
                <a:gd name="T34" fmla="*/ 119 w 184"/>
                <a:gd name="T35" fmla="*/ 249 h 344"/>
                <a:gd name="T36" fmla="*/ 142 w 184"/>
                <a:gd name="T37" fmla="*/ 27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4" h="344">
                  <a:moveTo>
                    <a:pt x="142" y="274"/>
                  </a:moveTo>
                  <a:cubicBezTo>
                    <a:pt x="154" y="274"/>
                    <a:pt x="168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3" y="335"/>
                    <a:pt x="161" y="339"/>
                    <a:pt x="151" y="341"/>
                  </a:cubicBezTo>
                  <a:cubicBezTo>
                    <a:pt x="140" y="343"/>
                    <a:pt x="128" y="344"/>
                    <a:pt x="114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1" y="285"/>
                    <a:pt x="31" y="255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81"/>
                    <a:pt x="119" y="81"/>
                    <a:pt x="119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9" y="148"/>
                    <a:pt x="119" y="148"/>
                    <a:pt x="119" y="148"/>
                  </a:cubicBezTo>
                  <a:cubicBezTo>
                    <a:pt x="119" y="249"/>
                    <a:pt x="119" y="249"/>
                    <a:pt x="119" y="249"/>
                  </a:cubicBezTo>
                  <a:cubicBezTo>
                    <a:pt x="119" y="266"/>
                    <a:pt x="127" y="274"/>
                    <a:pt x="142" y="27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 noProof="0" dirty="0">
                <a:solidFill>
                  <a:schemeClr val="bg1"/>
                </a:solidFill>
              </a:endParaRPr>
            </a:p>
          </p:txBody>
        </p:sp>
        <p:sp>
          <p:nvSpPr>
            <p:cNvPr id="19" name="Freeform 13"/>
            <p:cNvSpPr>
              <a:spLocks noEditPoints="1"/>
            </p:cNvSpPr>
            <p:nvPr userDrawn="1"/>
          </p:nvSpPr>
          <p:spPr bwMode="auto">
            <a:xfrm>
              <a:off x="1709738" y="479426"/>
              <a:ext cx="211137" cy="231775"/>
            </a:xfrm>
            <a:custGeom>
              <a:avLst/>
              <a:gdLst>
                <a:gd name="T0" fmla="*/ 213 w 244"/>
                <a:gd name="T1" fmla="*/ 30 h 267"/>
                <a:gd name="T2" fmla="*/ 125 w 244"/>
                <a:gd name="T3" fmla="*/ 0 h 267"/>
                <a:gd name="T4" fmla="*/ 33 w 244"/>
                <a:gd name="T5" fmla="*/ 35 h 267"/>
                <a:gd name="T6" fmla="*/ 0 w 244"/>
                <a:gd name="T7" fmla="*/ 135 h 267"/>
                <a:gd name="T8" fmla="*/ 35 w 244"/>
                <a:gd name="T9" fmla="*/ 233 h 267"/>
                <a:gd name="T10" fmla="*/ 133 w 244"/>
                <a:gd name="T11" fmla="*/ 267 h 267"/>
                <a:gd name="T12" fmla="*/ 185 w 244"/>
                <a:gd name="T13" fmla="*/ 263 h 267"/>
                <a:gd name="T14" fmla="*/ 227 w 244"/>
                <a:gd name="T15" fmla="*/ 249 h 267"/>
                <a:gd name="T16" fmla="*/ 214 w 244"/>
                <a:gd name="T17" fmla="*/ 190 h 267"/>
                <a:gd name="T18" fmla="*/ 186 w 244"/>
                <a:gd name="T19" fmla="*/ 200 h 267"/>
                <a:gd name="T20" fmla="*/ 144 w 244"/>
                <a:gd name="T21" fmla="*/ 204 h 267"/>
                <a:gd name="T22" fmla="*/ 104 w 244"/>
                <a:gd name="T23" fmla="*/ 192 h 267"/>
                <a:gd name="T24" fmla="*/ 88 w 244"/>
                <a:gd name="T25" fmla="*/ 158 h 267"/>
                <a:gd name="T26" fmla="*/ 244 w 244"/>
                <a:gd name="T27" fmla="*/ 158 h 267"/>
                <a:gd name="T28" fmla="*/ 244 w 244"/>
                <a:gd name="T29" fmla="*/ 118 h 267"/>
                <a:gd name="T30" fmla="*/ 213 w 244"/>
                <a:gd name="T31" fmla="*/ 30 h 267"/>
                <a:gd name="T32" fmla="*/ 90 w 244"/>
                <a:gd name="T33" fmla="*/ 102 h 267"/>
                <a:gd name="T34" fmla="*/ 102 w 244"/>
                <a:gd name="T35" fmla="*/ 70 h 267"/>
                <a:gd name="T36" fmla="*/ 128 w 244"/>
                <a:gd name="T37" fmla="*/ 61 h 267"/>
                <a:gd name="T38" fmla="*/ 155 w 244"/>
                <a:gd name="T39" fmla="*/ 72 h 267"/>
                <a:gd name="T40" fmla="*/ 165 w 244"/>
                <a:gd name="T41" fmla="*/ 102 h 267"/>
                <a:gd name="T42" fmla="*/ 90 w 244"/>
                <a:gd name="T43" fmla="*/ 10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4" h="267">
                  <a:moveTo>
                    <a:pt x="213" y="30"/>
                  </a:moveTo>
                  <a:cubicBezTo>
                    <a:pt x="192" y="10"/>
                    <a:pt x="163" y="0"/>
                    <a:pt x="125" y="0"/>
                  </a:cubicBezTo>
                  <a:cubicBezTo>
                    <a:pt x="85" y="0"/>
                    <a:pt x="54" y="12"/>
                    <a:pt x="33" y="35"/>
                  </a:cubicBezTo>
                  <a:cubicBezTo>
                    <a:pt x="11" y="58"/>
                    <a:pt x="0" y="92"/>
                    <a:pt x="0" y="135"/>
                  </a:cubicBezTo>
                  <a:cubicBezTo>
                    <a:pt x="0" y="178"/>
                    <a:pt x="12" y="210"/>
                    <a:pt x="35" y="233"/>
                  </a:cubicBezTo>
                  <a:cubicBezTo>
                    <a:pt x="59" y="256"/>
                    <a:pt x="91" y="267"/>
                    <a:pt x="133" y="267"/>
                  </a:cubicBezTo>
                  <a:cubicBezTo>
                    <a:pt x="153" y="267"/>
                    <a:pt x="171" y="266"/>
                    <a:pt x="185" y="263"/>
                  </a:cubicBezTo>
                  <a:cubicBezTo>
                    <a:pt x="200" y="261"/>
                    <a:pt x="214" y="256"/>
                    <a:pt x="227" y="249"/>
                  </a:cubicBezTo>
                  <a:cubicBezTo>
                    <a:pt x="214" y="190"/>
                    <a:pt x="214" y="190"/>
                    <a:pt x="214" y="190"/>
                  </a:cubicBezTo>
                  <a:cubicBezTo>
                    <a:pt x="204" y="194"/>
                    <a:pt x="195" y="197"/>
                    <a:pt x="186" y="200"/>
                  </a:cubicBezTo>
                  <a:cubicBezTo>
                    <a:pt x="173" y="202"/>
                    <a:pt x="159" y="204"/>
                    <a:pt x="144" y="204"/>
                  </a:cubicBezTo>
                  <a:cubicBezTo>
                    <a:pt x="127" y="204"/>
                    <a:pt x="114" y="200"/>
                    <a:pt x="104" y="192"/>
                  </a:cubicBezTo>
                  <a:cubicBezTo>
                    <a:pt x="94" y="183"/>
                    <a:pt x="89" y="172"/>
                    <a:pt x="88" y="158"/>
                  </a:cubicBezTo>
                  <a:cubicBezTo>
                    <a:pt x="244" y="158"/>
                    <a:pt x="244" y="158"/>
                    <a:pt x="244" y="158"/>
                  </a:cubicBezTo>
                  <a:cubicBezTo>
                    <a:pt x="244" y="118"/>
                    <a:pt x="244" y="118"/>
                    <a:pt x="244" y="118"/>
                  </a:cubicBezTo>
                  <a:cubicBezTo>
                    <a:pt x="244" y="80"/>
                    <a:pt x="234" y="51"/>
                    <a:pt x="213" y="30"/>
                  </a:cubicBezTo>
                  <a:moveTo>
                    <a:pt x="90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9" y="64"/>
                    <a:pt x="118" y="61"/>
                    <a:pt x="128" y="61"/>
                  </a:cubicBezTo>
                  <a:cubicBezTo>
                    <a:pt x="139" y="61"/>
                    <a:pt x="148" y="64"/>
                    <a:pt x="155" y="72"/>
                  </a:cubicBezTo>
                  <a:cubicBezTo>
                    <a:pt x="161" y="79"/>
                    <a:pt x="165" y="89"/>
                    <a:pt x="165" y="102"/>
                  </a:cubicBezTo>
                  <a:lnTo>
                    <a:pt x="90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 noProof="0" dirty="0">
                <a:solidFill>
                  <a:schemeClr val="bg1"/>
                </a:solidFill>
              </a:endParaRPr>
            </a:p>
          </p:txBody>
        </p:sp>
        <p:sp>
          <p:nvSpPr>
            <p:cNvPr id="20" name="Freeform 14"/>
            <p:cNvSpPr>
              <a:spLocks noEditPoints="1"/>
            </p:cNvSpPr>
            <p:nvPr userDrawn="1"/>
          </p:nvSpPr>
          <p:spPr bwMode="auto">
            <a:xfrm>
              <a:off x="668338" y="479426"/>
              <a:ext cx="209550" cy="231775"/>
            </a:xfrm>
            <a:custGeom>
              <a:avLst/>
              <a:gdLst>
                <a:gd name="T0" fmla="*/ 212 w 243"/>
                <a:gd name="T1" fmla="*/ 30 h 267"/>
                <a:gd name="T2" fmla="*/ 124 w 243"/>
                <a:gd name="T3" fmla="*/ 0 h 267"/>
                <a:gd name="T4" fmla="*/ 32 w 243"/>
                <a:gd name="T5" fmla="*/ 35 h 267"/>
                <a:gd name="T6" fmla="*/ 0 w 243"/>
                <a:gd name="T7" fmla="*/ 135 h 267"/>
                <a:gd name="T8" fmla="*/ 35 w 243"/>
                <a:gd name="T9" fmla="*/ 233 h 267"/>
                <a:gd name="T10" fmla="*/ 132 w 243"/>
                <a:gd name="T11" fmla="*/ 267 h 267"/>
                <a:gd name="T12" fmla="*/ 184 w 243"/>
                <a:gd name="T13" fmla="*/ 263 h 267"/>
                <a:gd name="T14" fmla="*/ 227 w 243"/>
                <a:gd name="T15" fmla="*/ 249 h 267"/>
                <a:gd name="T16" fmla="*/ 213 w 243"/>
                <a:gd name="T17" fmla="*/ 190 h 267"/>
                <a:gd name="T18" fmla="*/ 185 w 243"/>
                <a:gd name="T19" fmla="*/ 200 h 267"/>
                <a:gd name="T20" fmla="*/ 143 w 243"/>
                <a:gd name="T21" fmla="*/ 204 h 267"/>
                <a:gd name="T22" fmla="*/ 103 w 243"/>
                <a:gd name="T23" fmla="*/ 192 h 267"/>
                <a:gd name="T24" fmla="*/ 88 w 243"/>
                <a:gd name="T25" fmla="*/ 158 h 267"/>
                <a:gd name="T26" fmla="*/ 243 w 243"/>
                <a:gd name="T27" fmla="*/ 158 h 267"/>
                <a:gd name="T28" fmla="*/ 243 w 243"/>
                <a:gd name="T29" fmla="*/ 118 h 267"/>
                <a:gd name="T30" fmla="*/ 212 w 243"/>
                <a:gd name="T31" fmla="*/ 30 h 267"/>
                <a:gd name="T32" fmla="*/ 89 w 243"/>
                <a:gd name="T33" fmla="*/ 102 h 267"/>
                <a:gd name="T34" fmla="*/ 102 w 243"/>
                <a:gd name="T35" fmla="*/ 70 h 267"/>
                <a:gd name="T36" fmla="*/ 127 w 243"/>
                <a:gd name="T37" fmla="*/ 61 h 267"/>
                <a:gd name="T38" fmla="*/ 154 w 243"/>
                <a:gd name="T39" fmla="*/ 72 h 267"/>
                <a:gd name="T40" fmla="*/ 164 w 243"/>
                <a:gd name="T41" fmla="*/ 102 h 267"/>
                <a:gd name="T42" fmla="*/ 89 w 243"/>
                <a:gd name="T43" fmla="*/ 10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3" h="267">
                  <a:moveTo>
                    <a:pt x="212" y="30"/>
                  </a:moveTo>
                  <a:cubicBezTo>
                    <a:pt x="191" y="10"/>
                    <a:pt x="162" y="0"/>
                    <a:pt x="124" y="0"/>
                  </a:cubicBezTo>
                  <a:cubicBezTo>
                    <a:pt x="84" y="0"/>
                    <a:pt x="53" y="12"/>
                    <a:pt x="32" y="35"/>
                  </a:cubicBezTo>
                  <a:cubicBezTo>
                    <a:pt x="10" y="58"/>
                    <a:pt x="0" y="92"/>
                    <a:pt x="0" y="135"/>
                  </a:cubicBezTo>
                  <a:cubicBezTo>
                    <a:pt x="0" y="178"/>
                    <a:pt x="11" y="210"/>
                    <a:pt x="35" y="233"/>
                  </a:cubicBezTo>
                  <a:cubicBezTo>
                    <a:pt x="58" y="256"/>
                    <a:pt x="90" y="267"/>
                    <a:pt x="132" y="267"/>
                  </a:cubicBezTo>
                  <a:cubicBezTo>
                    <a:pt x="153" y="267"/>
                    <a:pt x="170" y="266"/>
                    <a:pt x="184" y="263"/>
                  </a:cubicBezTo>
                  <a:cubicBezTo>
                    <a:pt x="199" y="261"/>
                    <a:pt x="213" y="256"/>
                    <a:pt x="227" y="249"/>
                  </a:cubicBezTo>
                  <a:cubicBezTo>
                    <a:pt x="213" y="190"/>
                    <a:pt x="213" y="190"/>
                    <a:pt x="213" y="190"/>
                  </a:cubicBezTo>
                  <a:cubicBezTo>
                    <a:pt x="203" y="194"/>
                    <a:pt x="194" y="197"/>
                    <a:pt x="185" y="200"/>
                  </a:cubicBezTo>
                  <a:cubicBezTo>
                    <a:pt x="172" y="202"/>
                    <a:pt x="158" y="204"/>
                    <a:pt x="143" y="204"/>
                  </a:cubicBezTo>
                  <a:cubicBezTo>
                    <a:pt x="126" y="204"/>
                    <a:pt x="113" y="200"/>
                    <a:pt x="103" y="192"/>
                  </a:cubicBezTo>
                  <a:cubicBezTo>
                    <a:pt x="93" y="183"/>
                    <a:pt x="88" y="172"/>
                    <a:pt x="88" y="158"/>
                  </a:cubicBezTo>
                  <a:cubicBezTo>
                    <a:pt x="243" y="158"/>
                    <a:pt x="243" y="158"/>
                    <a:pt x="243" y="158"/>
                  </a:cubicBezTo>
                  <a:cubicBezTo>
                    <a:pt x="243" y="118"/>
                    <a:pt x="243" y="118"/>
                    <a:pt x="243" y="118"/>
                  </a:cubicBezTo>
                  <a:cubicBezTo>
                    <a:pt x="243" y="80"/>
                    <a:pt x="233" y="51"/>
                    <a:pt x="212" y="30"/>
                  </a:cubicBezTo>
                  <a:moveTo>
                    <a:pt x="89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8" y="64"/>
                    <a:pt x="117" y="61"/>
                    <a:pt x="127" y="61"/>
                  </a:cubicBezTo>
                  <a:cubicBezTo>
                    <a:pt x="138" y="61"/>
                    <a:pt x="147" y="64"/>
                    <a:pt x="154" y="72"/>
                  </a:cubicBezTo>
                  <a:cubicBezTo>
                    <a:pt x="160" y="79"/>
                    <a:pt x="164" y="89"/>
                    <a:pt x="164" y="102"/>
                  </a:cubicBezTo>
                  <a:lnTo>
                    <a:pt x="89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 noProof="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650087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profi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6238" y="317500"/>
            <a:ext cx="8391525" cy="334100"/>
          </a:xfrm>
        </p:spPr>
        <p:txBody>
          <a:bodyPr/>
          <a:lstStyle/>
          <a:p>
            <a:r>
              <a:rPr lang="en-US" noProof="0"/>
              <a:t>Click to edit Master title style</a:t>
            </a:r>
            <a:endParaRPr lang="en-CA" noProof="0" dirty="0"/>
          </a:p>
        </p:txBody>
      </p:sp>
      <p:sp>
        <p:nvSpPr>
          <p:cNvPr id="4" name="Rectangle 3"/>
          <p:cNvSpPr/>
          <p:nvPr userDrawn="1"/>
        </p:nvSpPr>
        <p:spPr>
          <a:xfrm>
            <a:off x="378000" y="1707173"/>
            <a:ext cx="4122000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CA" sz="1100" noProof="0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4668064" y="1700213"/>
            <a:ext cx="4106300" cy="609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CA" sz="1100" noProof="0" dirty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378000" y="4065173"/>
            <a:ext cx="4122000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CA" sz="1100" noProof="0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4668064" y="4065173"/>
            <a:ext cx="4106300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CA" sz="1100" noProof="0" dirty="0">
              <a:solidFill>
                <a:schemeClr val="bg1"/>
              </a:solidFill>
            </a:endParaRPr>
          </a:p>
        </p:txBody>
      </p:sp>
      <p:sp>
        <p:nvSpPr>
          <p:cNvPr id="8" name="Picture Placeholder 11"/>
          <p:cNvSpPr>
            <a:spLocks noGrp="1"/>
          </p:cNvSpPr>
          <p:nvPr>
            <p:ph type="pic" sz="quarter" idx="25"/>
          </p:nvPr>
        </p:nvSpPr>
        <p:spPr>
          <a:xfrm>
            <a:off x="378000" y="1880213"/>
            <a:ext cx="1476000" cy="1476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noProof="0"/>
              <a:t>Click icon to add picture</a:t>
            </a:r>
            <a:endParaRPr lang="en-CA" noProof="0" dirty="0"/>
          </a:p>
        </p:txBody>
      </p:sp>
      <p:sp>
        <p:nvSpPr>
          <p:cNvPr id="9" name="Picture Placeholder 11"/>
          <p:cNvSpPr>
            <a:spLocks noGrp="1"/>
          </p:cNvSpPr>
          <p:nvPr>
            <p:ph type="pic" sz="quarter" idx="27"/>
          </p:nvPr>
        </p:nvSpPr>
        <p:spPr>
          <a:xfrm>
            <a:off x="4668064" y="1880213"/>
            <a:ext cx="1476000" cy="1476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noProof="0"/>
              <a:t>Click icon to add picture</a:t>
            </a:r>
            <a:endParaRPr lang="en-CA" noProof="0" dirty="0"/>
          </a:p>
        </p:txBody>
      </p:sp>
      <p:sp>
        <p:nvSpPr>
          <p:cNvPr id="10" name="Picture Placeholder 11"/>
          <p:cNvSpPr>
            <a:spLocks noGrp="1"/>
          </p:cNvSpPr>
          <p:nvPr>
            <p:ph type="pic" sz="quarter" idx="29"/>
          </p:nvPr>
        </p:nvSpPr>
        <p:spPr>
          <a:xfrm>
            <a:off x="378000" y="4256213"/>
            <a:ext cx="1476000" cy="1476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noProof="0"/>
              <a:t>Click icon to add picture</a:t>
            </a:r>
            <a:endParaRPr lang="en-CA" noProof="0" dirty="0"/>
          </a:p>
        </p:txBody>
      </p:sp>
      <p:sp>
        <p:nvSpPr>
          <p:cNvPr id="11" name="Picture Placeholder 11"/>
          <p:cNvSpPr>
            <a:spLocks noGrp="1"/>
          </p:cNvSpPr>
          <p:nvPr>
            <p:ph type="pic" sz="quarter" idx="31"/>
          </p:nvPr>
        </p:nvSpPr>
        <p:spPr>
          <a:xfrm>
            <a:off x="4668064" y="4256213"/>
            <a:ext cx="1476000" cy="1476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noProof="0"/>
              <a:t>Click icon to add picture</a:t>
            </a:r>
            <a:endParaRPr lang="en-CA" noProof="0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32"/>
          </p:nvPr>
        </p:nvSpPr>
        <p:spPr>
          <a:xfrm>
            <a:off x="2012612" y="1880213"/>
            <a:ext cx="2466000" cy="1944000"/>
          </a:xfrm>
        </p:spPr>
        <p:txBody>
          <a:bodyPr/>
          <a:lstStyle>
            <a:lvl1pPr>
              <a:spcAft>
                <a:spcPts val="0"/>
              </a:spcAft>
              <a:defRPr b="1"/>
            </a:lvl1pPr>
            <a:lvl2pPr>
              <a:spcAft>
                <a:spcPts val="0"/>
              </a:spcAft>
              <a:defRPr b="0"/>
            </a:lvl2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</p:txBody>
      </p:sp>
      <p:sp>
        <p:nvSpPr>
          <p:cNvPr id="14" name="Text Placeholder 12"/>
          <p:cNvSpPr>
            <a:spLocks noGrp="1"/>
          </p:cNvSpPr>
          <p:nvPr>
            <p:ph type="body" sz="quarter" idx="33"/>
          </p:nvPr>
        </p:nvSpPr>
        <p:spPr>
          <a:xfrm>
            <a:off x="6297420" y="1880213"/>
            <a:ext cx="2476944" cy="1944000"/>
          </a:xfrm>
        </p:spPr>
        <p:txBody>
          <a:bodyPr/>
          <a:lstStyle>
            <a:lvl1pPr>
              <a:spcAft>
                <a:spcPts val="0"/>
              </a:spcAft>
              <a:defRPr b="1"/>
            </a:lvl1pPr>
            <a:lvl2pPr>
              <a:spcAft>
                <a:spcPts val="0"/>
              </a:spcAft>
              <a:defRPr b="0"/>
            </a:lvl2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</p:txBody>
      </p:sp>
      <p:sp>
        <p:nvSpPr>
          <p:cNvPr id="15" name="Text Placeholder 12"/>
          <p:cNvSpPr>
            <a:spLocks noGrp="1"/>
          </p:cNvSpPr>
          <p:nvPr>
            <p:ph type="body" sz="quarter" idx="34"/>
          </p:nvPr>
        </p:nvSpPr>
        <p:spPr>
          <a:xfrm>
            <a:off x="2012612" y="4256213"/>
            <a:ext cx="2466000" cy="1944000"/>
          </a:xfrm>
        </p:spPr>
        <p:txBody>
          <a:bodyPr/>
          <a:lstStyle>
            <a:lvl1pPr>
              <a:spcAft>
                <a:spcPts val="0"/>
              </a:spcAft>
              <a:defRPr b="1"/>
            </a:lvl1pPr>
            <a:lvl2pPr>
              <a:spcAft>
                <a:spcPts val="0"/>
              </a:spcAft>
              <a:defRPr b="0"/>
            </a:lvl2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</p:txBody>
      </p:sp>
      <p:sp>
        <p:nvSpPr>
          <p:cNvPr id="16" name="Text Placeholder 12"/>
          <p:cNvSpPr>
            <a:spLocks noGrp="1"/>
          </p:cNvSpPr>
          <p:nvPr>
            <p:ph type="body" sz="quarter" idx="35"/>
          </p:nvPr>
        </p:nvSpPr>
        <p:spPr>
          <a:xfrm>
            <a:off x="6297420" y="4256213"/>
            <a:ext cx="2476944" cy="1944000"/>
          </a:xfrm>
        </p:spPr>
        <p:txBody>
          <a:bodyPr/>
          <a:lstStyle>
            <a:lvl1pPr>
              <a:spcAft>
                <a:spcPts val="0"/>
              </a:spcAft>
              <a:defRPr b="1"/>
            </a:lvl1pPr>
            <a:lvl2pPr>
              <a:spcAft>
                <a:spcPts val="0"/>
              </a:spcAft>
              <a:defRPr b="0"/>
            </a:lvl2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</p:txBody>
      </p:sp>
      <p:sp>
        <p:nvSpPr>
          <p:cNvPr id="17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376238" y="651600"/>
            <a:ext cx="8371762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200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CA" noProof="0" dirty="0"/>
              <a:t>Click to add subtitle</a:t>
            </a:r>
          </a:p>
        </p:txBody>
      </p:sp>
      <p:sp>
        <p:nvSpPr>
          <p:cNvPr id="1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499860" y="6477000"/>
            <a:ext cx="1920240" cy="123111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algn="r">
              <a:defRPr sz="650">
                <a:solidFill>
                  <a:schemeClr val="tx1"/>
                </a:solidFill>
              </a:defRPr>
            </a:lvl1pPr>
          </a:lstStyle>
          <a:p>
            <a:r>
              <a:rPr lang="en-CA" noProof="0" dirty="0"/>
              <a:t>Go to "Insert Tab" to insert a footer</a:t>
            </a:r>
          </a:p>
        </p:txBody>
      </p:sp>
      <p:sp>
        <p:nvSpPr>
          <p:cNvPr id="1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7762" y="6477000"/>
            <a:ext cx="176330" cy="123111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algn="r">
              <a:defRPr sz="650">
                <a:solidFill>
                  <a:schemeClr val="tx1"/>
                </a:solidFill>
              </a:defRPr>
            </a:lvl1pPr>
          </a:lstStyle>
          <a:p>
            <a:fld id="{061A9654-7BF2-42EF-AE33-C129A2459692}" type="slidenum">
              <a:rPr lang="en-CA" noProof="0" smtClean="0"/>
              <a:pPr/>
              <a:t>‹#›</a:t>
            </a:fld>
            <a:endParaRPr lang="en-CA" noProof="0" dirty="0"/>
          </a:p>
        </p:txBody>
      </p:sp>
    </p:spTree>
    <p:extLst>
      <p:ext uri="{BB962C8B-B14F-4D97-AF65-F5344CB8AC3E}">
        <p14:creationId xmlns:p14="http://schemas.microsoft.com/office/powerpoint/2010/main" val="3705043249"/>
      </p:ext>
    </p:extLst>
  </p:cSld>
  <p:clrMapOvr>
    <a:masterClrMapping/>
  </p:clrMapOvr>
  <p:transition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ictur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6238" y="317501"/>
            <a:ext cx="8391525" cy="334099"/>
          </a:xfrm>
        </p:spPr>
        <p:txBody>
          <a:bodyPr/>
          <a:lstStyle/>
          <a:p>
            <a:r>
              <a:rPr lang="en-US" noProof="0"/>
              <a:t>Click to edit Master title style</a:t>
            </a:r>
            <a:endParaRPr lang="en-CA" noProof="0" dirty="0"/>
          </a:p>
        </p:txBody>
      </p:sp>
      <p:sp>
        <p:nvSpPr>
          <p:cNvPr id="4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376238" y="1700213"/>
            <a:ext cx="2771775" cy="1971675"/>
          </a:xfrm>
        </p:spPr>
        <p:txBody>
          <a:bodyPr/>
          <a:lstStyle/>
          <a:p>
            <a:r>
              <a:rPr lang="en-US" noProof="0"/>
              <a:t>Click icon to add picture</a:t>
            </a:r>
            <a:endParaRPr lang="en-CA" noProof="0" dirty="0"/>
          </a:p>
        </p:txBody>
      </p:sp>
      <p:sp>
        <p:nvSpPr>
          <p:cNvPr id="5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6004798" y="1700213"/>
            <a:ext cx="2762965" cy="1971675"/>
          </a:xfrm>
        </p:spPr>
        <p:txBody>
          <a:bodyPr/>
          <a:lstStyle/>
          <a:p>
            <a:r>
              <a:rPr lang="en-US" noProof="0"/>
              <a:t>Click icon to add picture</a:t>
            </a:r>
            <a:endParaRPr lang="en-CA" noProof="0" dirty="0"/>
          </a:p>
        </p:txBody>
      </p:sp>
      <p:sp>
        <p:nvSpPr>
          <p:cNvPr id="6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3204806" y="1700213"/>
            <a:ext cx="2743200" cy="1971675"/>
          </a:xfrm>
        </p:spPr>
        <p:txBody>
          <a:bodyPr/>
          <a:lstStyle/>
          <a:p>
            <a:r>
              <a:rPr lang="en-US" noProof="0"/>
              <a:t>Click icon to add picture</a:t>
            </a:r>
            <a:endParaRPr lang="en-CA" noProof="0" dirty="0"/>
          </a:p>
        </p:txBody>
      </p:sp>
      <p:sp>
        <p:nvSpPr>
          <p:cNvPr id="9" name="Text Placeholder 18"/>
          <p:cNvSpPr>
            <a:spLocks noGrp="1"/>
          </p:cNvSpPr>
          <p:nvPr>
            <p:ph idx="1" hasCustomPrompt="1"/>
          </p:nvPr>
        </p:nvSpPr>
        <p:spPr>
          <a:xfrm>
            <a:off x="376238" y="3832225"/>
            <a:ext cx="2762962" cy="20952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CA" noProof="0" dirty="0"/>
              <a:t>Click to edit Master text styles</a:t>
            </a:r>
          </a:p>
          <a:p>
            <a:pPr lvl="1"/>
            <a:r>
              <a:rPr lang="en-CA" noProof="0" dirty="0"/>
              <a:t>Second level</a:t>
            </a:r>
          </a:p>
          <a:p>
            <a:pPr lvl="2"/>
            <a:r>
              <a:rPr lang="en-CA" noProof="0" dirty="0"/>
              <a:t>Third level</a:t>
            </a:r>
          </a:p>
          <a:p>
            <a:pPr lvl="3"/>
            <a:r>
              <a:rPr lang="en-CA" noProof="0" dirty="0"/>
              <a:t>Fourth level</a:t>
            </a:r>
          </a:p>
          <a:p>
            <a:pPr lvl="4"/>
            <a:r>
              <a:rPr lang="en-CA" noProof="0" dirty="0"/>
              <a:t>Fifth level</a:t>
            </a:r>
          </a:p>
        </p:txBody>
      </p:sp>
      <p:sp>
        <p:nvSpPr>
          <p:cNvPr id="13" name="Text Placeholder 18"/>
          <p:cNvSpPr>
            <a:spLocks noGrp="1"/>
          </p:cNvSpPr>
          <p:nvPr>
            <p:ph idx="16" hasCustomPrompt="1"/>
          </p:nvPr>
        </p:nvSpPr>
        <p:spPr>
          <a:xfrm>
            <a:off x="3200400" y="3832225"/>
            <a:ext cx="2743200" cy="20952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CA" noProof="0" dirty="0"/>
              <a:t>Click to edit Master text styles</a:t>
            </a:r>
          </a:p>
          <a:p>
            <a:pPr lvl="1"/>
            <a:r>
              <a:rPr lang="en-CA" noProof="0" dirty="0"/>
              <a:t>Second level</a:t>
            </a:r>
          </a:p>
          <a:p>
            <a:pPr lvl="2"/>
            <a:r>
              <a:rPr lang="en-CA" noProof="0" dirty="0"/>
              <a:t>Third level</a:t>
            </a:r>
          </a:p>
          <a:p>
            <a:pPr lvl="3"/>
            <a:r>
              <a:rPr lang="en-CA" noProof="0" dirty="0"/>
              <a:t>Fourth level</a:t>
            </a:r>
          </a:p>
          <a:p>
            <a:pPr lvl="4"/>
            <a:r>
              <a:rPr lang="en-CA" noProof="0" dirty="0"/>
              <a:t>Fifth level</a:t>
            </a:r>
          </a:p>
        </p:txBody>
      </p:sp>
      <p:sp>
        <p:nvSpPr>
          <p:cNvPr id="14" name="Text Placeholder 18"/>
          <p:cNvSpPr>
            <a:spLocks noGrp="1"/>
          </p:cNvSpPr>
          <p:nvPr>
            <p:ph idx="17" hasCustomPrompt="1"/>
          </p:nvPr>
        </p:nvSpPr>
        <p:spPr>
          <a:xfrm>
            <a:off x="6004798" y="3832225"/>
            <a:ext cx="2762965" cy="20952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CA" noProof="0" dirty="0"/>
              <a:t>Click to edit Master text styles</a:t>
            </a:r>
          </a:p>
          <a:p>
            <a:pPr lvl="1"/>
            <a:r>
              <a:rPr lang="en-CA" noProof="0" dirty="0"/>
              <a:t>Second level</a:t>
            </a:r>
          </a:p>
          <a:p>
            <a:pPr lvl="2"/>
            <a:r>
              <a:rPr lang="en-CA" noProof="0" dirty="0"/>
              <a:t>Third level</a:t>
            </a:r>
          </a:p>
          <a:p>
            <a:pPr lvl="3"/>
            <a:r>
              <a:rPr lang="en-CA" noProof="0" dirty="0"/>
              <a:t>Fourth level</a:t>
            </a:r>
          </a:p>
          <a:p>
            <a:pPr lvl="4"/>
            <a:r>
              <a:rPr lang="en-CA" noProof="0" dirty="0"/>
              <a:t>Fifth level</a:t>
            </a:r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8" hasCustomPrompt="1"/>
          </p:nvPr>
        </p:nvSpPr>
        <p:spPr>
          <a:xfrm>
            <a:off x="376238" y="651600"/>
            <a:ext cx="8371762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200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CA" noProof="0" dirty="0"/>
              <a:t>Click to add subtitle</a:t>
            </a: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499860" y="6477000"/>
            <a:ext cx="1920240" cy="123111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algn="r">
              <a:defRPr sz="650">
                <a:solidFill>
                  <a:schemeClr val="tx1"/>
                </a:solidFill>
              </a:defRPr>
            </a:lvl1pPr>
          </a:lstStyle>
          <a:p>
            <a:r>
              <a:rPr lang="en-CA" noProof="0" dirty="0"/>
              <a:t>Go to "Insert Tab" to insert a footer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7762" y="6477000"/>
            <a:ext cx="176330" cy="123111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algn="r">
              <a:defRPr sz="650">
                <a:solidFill>
                  <a:schemeClr val="tx1"/>
                </a:solidFill>
              </a:defRPr>
            </a:lvl1pPr>
          </a:lstStyle>
          <a:p>
            <a:fld id="{061A9654-7BF2-42EF-AE33-C129A2459692}" type="slidenum">
              <a:rPr lang="en-CA" noProof="0" smtClean="0"/>
              <a:pPr/>
              <a:t>‹#›</a:t>
            </a:fld>
            <a:endParaRPr lang="en-CA" noProof="0" dirty="0"/>
          </a:p>
        </p:txBody>
      </p:sp>
    </p:spTree>
    <p:extLst>
      <p:ext uri="{BB962C8B-B14F-4D97-AF65-F5344CB8AC3E}">
        <p14:creationId xmlns:p14="http://schemas.microsoft.com/office/powerpoint/2010/main" val="3395560946"/>
      </p:ext>
    </p:extLst>
  </p:cSld>
  <p:clrMapOvr>
    <a:masterClrMapping/>
  </p:clrMapOvr>
  <p:transition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376237" y="651600"/>
            <a:ext cx="8391525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200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CA" noProof="0" dirty="0"/>
              <a:t>Click to add subtitle</a:t>
            </a:r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76237" y="317499"/>
            <a:ext cx="8391525" cy="33410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/>
            </a:lvl1pPr>
          </a:lstStyle>
          <a:p>
            <a:r>
              <a:rPr lang="en-CA" noProof="0" dirty="0"/>
              <a:t>Click to add title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499860" y="6477000"/>
            <a:ext cx="1920240" cy="123111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algn="r">
              <a:defRPr sz="650">
                <a:solidFill>
                  <a:schemeClr val="tx1"/>
                </a:solidFill>
              </a:defRPr>
            </a:lvl1pPr>
          </a:lstStyle>
          <a:p>
            <a:r>
              <a:rPr lang="en-CA" noProof="0" dirty="0"/>
              <a:t>Go to "Insert Tab" to insert a footer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7762" y="6477000"/>
            <a:ext cx="176330" cy="123111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algn="r">
              <a:defRPr sz="650">
                <a:solidFill>
                  <a:schemeClr val="tx1"/>
                </a:solidFill>
              </a:defRPr>
            </a:lvl1pPr>
          </a:lstStyle>
          <a:p>
            <a:fld id="{061A9654-7BF2-42EF-AE33-C129A2459692}" type="slidenum">
              <a:rPr lang="en-CA" noProof="0" smtClean="0"/>
              <a:pPr/>
              <a:t>‹#›</a:t>
            </a:fld>
            <a:endParaRPr lang="en-CA" noProof="0" dirty="0"/>
          </a:p>
        </p:txBody>
      </p:sp>
    </p:spTree>
    <p:extLst>
      <p:ext uri="{BB962C8B-B14F-4D97-AF65-F5344CB8AC3E}">
        <p14:creationId xmlns:p14="http://schemas.microsoft.com/office/powerpoint/2010/main" val="428195933"/>
      </p:ext>
    </p:extLst>
  </p:cSld>
  <p:clrMapOvr>
    <a:masterClrMapping/>
  </p:clrMapOvr>
  <p:transition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alifications 2 x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8"/>
          <p:cNvSpPr>
            <a:spLocks noGrp="1"/>
          </p:cNvSpPr>
          <p:nvPr>
            <p:ph type="body" sz="quarter" idx="17"/>
          </p:nvPr>
        </p:nvSpPr>
        <p:spPr>
          <a:xfrm>
            <a:off x="378000" y="1857892"/>
            <a:ext cx="4100118" cy="1695450"/>
          </a:xfrm>
        </p:spPr>
        <p:txBody>
          <a:bodyPr/>
          <a:lstStyle>
            <a:lvl1pPr>
              <a:spcAft>
                <a:spcPts val="1000"/>
              </a:spcAft>
              <a:defRPr b="1">
                <a:solidFill>
                  <a:schemeClr val="accent1"/>
                </a:solidFill>
              </a:defRPr>
            </a:lvl1pPr>
            <a:lvl2pPr>
              <a:spcAft>
                <a:spcPts val="1000"/>
              </a:spcAft>
              <a:defRPr/>
            </a:lvl2pPr>
            <a:lvl3pPr marL="0" indent="0">
              <a:spcAft>
                <a:spcPts val="1000"/>
              </a:spcAft>
              <a:buNone/>
              <a:defRPr/>
            </a:lvl3pPr>
            <a:lvl4pPr marL="176400" indent="-176400">
              <a:spcAft>
                <a:spcPts val="1000"/>
              </a:spcAft>
              <a:buFont typeface="Arial" panose="020B0604020202020204" pitchFamily="34" charset="0"/>
              <a:buChar char="•"/>
              <a:defRPr/>
            </a:lvl4pPr>
            <a:lvl5pPr marL="356400" indent="-176400">
              <a:spcAft>
                <a:spcPts val="1000"/>
              </a:spcAft>
              <a:defRPr baseline="0"/>
            </a:lvl5pPr>
            <a:lvl6pPr marL="356400" indent="-176400">
              <a:spcAft>
                <a:spcPts val="1000"/>
              </a:spcAft>
              <a:buFont typeface="Verdana" panose="020B0604030504040204" pitchFamily="34" charset="0"/>
              <a:buChar char="−"/>
              <a:defRPr/>
            </a:lvl6pPr>
            <a:lvl7pPr marL="356400" indent="-176400">
              <a:spcAft>
                <a:spcPts val="1000"/>
              </a:spcAft>
              <a:defRPr/>
            </a:lvl7pPr>
            <a:lvl8pPr marL="356400" indent="-176400">
              <a:spcAft>
                <a:spcPts val="1000"/>
              </a:spcAft>
              <a:defRPr/>
            </a:lvl8pPr>
            <a:lvl9pPr marL="356400" indent="-176400">
              <a:spcAft>
                <a:spcPts val="1000"/>
              </a:spcAft>
              <a:defRPr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CA" noProof="0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1"/>
          </p:nvPr>
        </p:nvSpPr>
        <p:spPr>
          <a:xfrm>
            <a:off x="4684646" y="1857892"/>
            <a:ext cx="4083117" cy="1695450"/>
          </a:xfrm>
        </p:spPr>
        <p:txBody>
          <a:bodyPr/>
          <a:lstStyle>
            <a:lvl1pPr>
              <a:spcAft>
                <a:spcPts val="1000"/>
              </a:spcAft>
              <a:defRPr b="1">
                <a:solidFill>
                  <a:schemeClr val="accent1"/>
                </a:solidFill>
              </a:defRPr>
            </a:lvl1pPr>
            <a:lvl2pPr>
              <a:spcAft>
                <a:spcPts val="1000"/>
              </a:spcAft>
              <a:defRPr/>
            </a:lvl2pPr>
            <a:lvl3pPr marL="0" indent="0">
              <a:spcAft>
                <a:spcPts val="1000"/>
              </a:spcAft>
              <a:buNone/>
              <a:defRPr/>
            </a:lvl3pPr>
            <a:lvl4pPr marL="176400" indent="-176400">
              <a:spcAft>
                <a:spcPts val="1000"/>
              </a:spcAft>
              <a:buFont typeface="Arial" panose="020B0604020202020204" pitchFamily="34" charset="0"/>
              <a:buChar char="•"/>
              <a:defRPr/>
            </a:lvl4pPr>
            <a:lvl5pPr marL="356400" indent="-176400">
              <a:spcAft>
                <a:spcPts val="1000"/>
              </a:spcAft>
              <a:defRPr baseline="0"/>
            </a:lvl5pPr>
            <a:lvl6pPr marL="356400" indent="-176400">
              <a:spcAft>
                <a:spcPts val="1000"/>
              </a:spcAft>
              <a:buFont typeface="Verdana" panose="020B0604030504040204" pitchFamily="34" charset="0"/>
              <a:buChar char="−"/>
              <a:defRPr/>
            </a:lvl6pPr>
            <a:lvl7pPr marL="356400" indent="-176400">
              <a:spcAft>
                <a:spcPts val="1000"/>
              </a:spcAft>
              <a:defRPr/>
            </a:lvl7pPr>
            <a:lvl8pPr marL="356400" indent="-176400">
              <a:spcAft>
                <a:spcPts val="1000"/>
              </a:spcAft>
              <a:defRPr/>
            </a:lvl8pPr>
            <a:lvl9pPr marL="356400" indent="-176400">
              <a:spcAft>
                <a:spcPts val="1000"/>
              </a:spcAft>
              <a:defRPr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CA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6238" y="317501"/>
            <a:ext cx="8391525" cy="334099"/>
          </a:xfrm>
        </p:spPr>
        <p:txBody>
          <a:bodyPr/>
          <a:lstStyle/>
          <a:p>
            <a:r>
              <a:rPr lang="en-US" noProof="0"/>
              <a:t>Click to edit Master title style</a:t>
            </a:r>
            <a:endParaRPr lang="en-CA" noProof="0" dirty="0"/>
          </a:p>
        </p:txBody>
      </p:sp>
      <p:sp>
        <p:nvSpPr>
          <p:cNvPr id="4" name="Rectangle 3"/>
          <p:cNvSpPr/>
          <p:nvPr userDrawn="1"/>
        </p:nvSpPr>
        <p:spPr>
          <a:xfrm>
            <a:off x="378000" y="1705378"/>
            <a:ext cx="4100118" cy="530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1000"/>
              </a:spcAft>
            </a:pPr>
            <a:endParaRPr lang="en-CA" sz="1100" noProof="0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4684646" y="1705378"/>
            <a:ext cx="4089718" cy="530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1000"/>
              </a:spcAft>
            </a:pPr>
            <a:endParaRPr lang="en-CA" sz="1100" noProof="0" dirty="0">
              <a:solidFill>
                <a:schemeClr val="bg1"/>
              </a:solidFill>
            </a:endParaRPr>
          </a:p>
        </p:txBody>
      </p:sp>
      <p:sp>
        <p:nvSpPr>
          <p:cNvPr id="6" name="Picture Placeholder 29"/>
          <p:cNvSpPr>
            <a:spLocks noGrp="1"/>
          </p:cNvSpPr>
          <p:nvPr>
            <p:ph type="pic" sz="quarter" idx="19" hasCustomPrompt="1"/>
          </p:nvPr>
        </p:nvSpPr>
        <p:spPr>
          <a:xfrm>
            <a:off x="3577118" y="1863916"/>
            <a:ext cx="907655" cy="549275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  <a:tabLst/>
              <a:defRPr sz="900"/>
            </a:lvl1pPr>
          </a:lstStyle>
          <a:p>
            <a:pPr>
              <a:spcBef>
                <a:spcPct val="0"/>
              </a:spcBef>
            </a:pPr>
            <a:r>
              <a:rPr lang="en-CA" sz="1200" noProof="0" dirty="0">
                <a:solidFill>
                  <a:schemeClr val="bg1"/>
                </a:solidFill>
              </a:rPr>
              <a:t>Co-brand</a:t>
            </a:r>
            <a:br>
              <a:rPr lang="en-CA" sz="1200" noProof="0" dirty="0">
                <a:solidFill>
                  <a:schemeClr val="bg1"/>
                </a:solidFill>
              </a:rPr>
            </a:br>
            <a:r>
              <a:rPr lang="en-CA" sz="1200" noProof="0" dirty="0">
                <a:solidFill>
                  <a:schemeClr val="bg1"/>
                </a:solidFill>
              </a:rPr>
              <a:t>Logo</a:t>
            </a:r>
          </a:p>
          <a:p>
            <a:endParaRPr lang="en-CA" noProof="0" dirty="0"/>
          </a:p>
        </p:txBody>
      </p:sp>
      <p:sp>
        <p:nvSpPr>
          <p:cNvPr id="7" name="Picture Placeholder 29"/>
          <p:cNvSpPr>
            <a:spLocks noGrp="1"/>
          </p:cNvSpPr>
          <p:nvPr>
            <p:ph type="pic" sz="quarter" idx="20" hasCustomPrompt="1"/>
          </p:nvPr>
        </p:nvSpPr>
        <p:spPr>
          <a:xfrm>
            <a:off x="7818462" y="1857892"/>
            <a:ext cx="933121" cy="549275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  <a:tabLst/>
              <a:defRPr sz="900"/>
            </a:lvl1pPr>
          </a:lstStyle>
          <a:p>
            <a:pPr>
              <a:spcBef>
                <a:spcPct val="0"/>
              </a:spcBef>
            </a:pPr>
            <a:r>
              <a:rPr lang="en-CA" sz="1200" noProof="0" dirty="0">
                <a:solidFill>
                  <a:schemeClr val="bg1"/>
                </a:solidFill>
              </a:rPr>
              <a:t>Co-brand</a:t>
            </a:r>
            <a:br>
              <a:rPr lang="en-CA" sz="1200" noProof="0" dirty="0">
                <a:solidFill>
                  <a:schemeClr val="bg1"/>
                </a:solidFill>
              </a:rPr>
            </a:br>
            <a:r>
              <a:rPr lang="en-CA" sz="1200" noProof="0" dirty="0">
                <a:solidFill>
                  <a:schemeClr val="bg1"/>
                </a:solidFill>
              </a:rPr>
              <a:t>Logo</a:t>
            </a:r>
          </a:p>
          <a:p>
            <a:endParaRPr lang="en-CA" noProof="0" dirty="0"/>
          </a:p>
        </p:txBody>
      </p:sp>
      <p:sp>
        <p:nvSpPr>
          <p:cNvPr id="16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376237" y="651600"/>
            <a:ext cx="8391525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200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CA" noProof="0" dirty="0"/>
              <a:t>Click to add subtitle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499860" y="6477000"/>
            <a:ext cx="1920240" cy="123111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algn="r">
              <a:defRPr sz="650">
                <a:solidFill>
                  <a:schemeClr val="tx1"/>
                </a:solidFill>
              </a:defRPr>
            </a:lvl1pPr>
          </a:lstStyle>
          <a:p>
            <a:r>
              <a:rPr lang="en-CA" noProof="0" dirty="0"/>
              <a:t>Go to "Insert Tab" to insert a footer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7762" y="6477000"/>
            <a:ext cx="176330" cy="123111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algn="r">
              <a:defRPr sz="650">
                <a:solidFill>
                  <a:schemeClr val="tx1"/>
                </a:solidFill>
              </a:defRPr>
            </a:lvl1pPr>
          </a:lstStyle>
          <a:p>
            <a:fld id="{061A9654-7BF2-42EF-AE33-C129A2459692}" type="slidenum">
              <a:rPr lang="en-CA" noProof="0" smtClean="0"/>
              <a:pPr/>
              <a:t>‹#›</a:t>
            </a:fld>
            <a:endParaRPr lang="en-CA" noProof="0" dirty="0"/>
          </a:p>
        </p:txBody>
      </p:sp>
    </p:spTree>
    <p:extLst>
      <p:ext uri="{BB962C8B-B14F-4D97-AF65-F5344CB8AC3E}">
        <p14:creationId xmlns:p14="http://schemas.microsoft.com/office/powerpoint/2010/main" val="4239408974"/>
      </p:ext>
    </p:extLst>
  </p:cSld>
  <p:clrMapOvr>
    <a:masterClrMapping/>
  </p:clrMapOvr>
  <p:transition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alifications 2 x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8"/>
          <p:cNvSpPr>
            <a:spLocks noGrp="1"/>
          </p:cNvSpPr>
          <p:nvPr>
            <p:ph type="body" sz="quarter" idx="17"/>
          </p:nvPr>
        </p:nvSpPr>
        <p:spPr>
          <a:xfrm>
            <a:off x="378000" y="1857892"/>
            <a:ext cx="4101706" cy="1695450"/>
          </a:xfrm>
        </p:spPr>
        <p:txBody>
          <a:bodyPr/>
          <a:lstStyle>
            <a:lvl1pPr>
              <a:spcAft>
                <a:spcPts val="1000"/>
              </a:spcAft>
              <a:defRPr b="1">
                <a:solidFill>
                  <a:schemeClr val="accent1"/>
                </a:solidFill>
              </a:defRPr>
            </a:lvl1pPr>
            <a:lvl2pPr>
              <a:spcAft>
                <a:spcPts val="1000"/>
              </a:spcAft>
              <a:defRPr/>
            </a:lvl2pPr>
            <a:lvl3pPr marL="0" indent="0">
              <a:spcAft>
                <a:spcPts val="1000"/>
              </a:spcAft>
              <a:buNone/>
              <a:defRPr/>
            </a:lvl3pPr>
            <a:lvl4pPr marL="176400" indent="-176400">
              <a:spcAft>
                <a:spcPts val="1000"/>
              </a:spcAft>
              <a:buFont typeface="Arial" panose="020B0604020202020204" pitchFamily="34" charset="0"/>
              <a:buChar char="•"/>
              <a:defRPr/>
            </a:lvl4pPr>
            <a:lvl5pPr marL="356400" indent="-176400">
              <a:spcAft>
                <a:spcPts val="1000"/>
              </a:spcAft>
              <a:defRPr baseline="0"/>
            </a:lvl5pPr>
            <a:lvl6pPr marL="356400" indent="-176400">
              <a:spcAft>
                <a:spcPts val="1000"/>
              </a:spcAft>
              <a:buFont typeface="Verdana" panose="020B0604030504040204" pitchFamily="34" charset="0"/>
              <a:buChar char="−"/>
              <a:defRPr/>
            </a:lvl6pPr>
            <a:lvl7pPr marL="356400" indent="-176400">
              <a:spcAft>
                <a:spcPts val="1000"/>
              </a:spcAft>
              <a:defRPr/>
            </a:lvl7pPr>
            <a:lvl8pPr marL="356400" indent="-176400">
              <a:spcAft>
                <a:spcPts val="1000"/>
              </a:spcAft>
              <a:defRPr/>
            </a:lvl8pPr>
            <a:lvl9pPr marL="356400" indent="-176400">
              <a:spcAft>
                <a:spcPts val="1000"/>
              </a:spcAft>
              <a:defRPr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CA" noProof="0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1"/>
          </p:nvPr>
        </p:nvSpPr>
        <p:spPr>
          <a:xfrm>
            <a:off x="4684646" y="1857892"/>
            <a:ext cx="4091001" cy="1695450"/>
          </a:xfrm>
        </p:spPr>
        <p:txBody>
          <a:bodyPr/>
          <a:lstStyle>
            <a:lvl1pPr>
              <a:spcAft>
                <a:spcPts val="1000"/>
              </a:spcAft>
              <a:defRPr b="1">
                <a:solidFill>
                  <a:schemeClr val="accent1"/>
                </a:solidFill>
              </a:defRPr>
            </a:lvl1pPr>
            <a:lvl2pPr>
              <a:spcAft>
                <a:spcPts val="1000"/>
              </a:spcAft>
              <a:defRPr/>
            </a:lvl2pPr>
            <a:lvl3pPr marL="0" indent="0">
              <a:spcAft>
                <a:spcPts val="1000"/>
              </a:spcAft>
              <a:buNone/>
              <a:defRPr/>
            </a:lvl3pPr>
            <a:lvl4pPr marL="176400" indent="-176400">
              <a:spcAft>
                <a:spcPts val="1000"/>
              </a:spcAft>
              <a:buFont typeface="Arial" panose="020B0604020202020204" pitchFamily="34" charset="0"/>
              <a:buChar char="•"/>
              <a:defRPr/>
            </a:lvl4pPr>
            <a:lvl5pPr marL="356400" indent="-176400">
              <a:spcAft>
                <a:spcPts val="1000"/>
              </a:spcAft>
              <a:defRPr baseline="0"/>
            </a:lvl5pPr>
            <a:lvl6pPr marL="356400" indent="-176400">
              <a:spcAft>
                <a:spcPts val="1000"/>
              </a:spcAft>
              <a:buFont typeface="Verdana" panose="020B0604030504040204" pitchFamily="34" charset="0"/>
              <a:buChar char="−"/>
              <a:defRPr/>
            </a:lvl6pPr>
            <a:lvl7pPr marL="356400" indent="-176400">
              <a:spcAft>
                <a:spcPts val="1000"/>
              </a:spcAft>
              <a:defRPr/>
            </a:lvl7pPr>
            <a:lvl8pPr marL="356400" indent="-176400">
              <a:spcAft>
                <a:spcPts val="1000"/>
              </a:spcAft>
              <a:defRPr/>
            </a:lvl8pPr>
            <a:lvl9pPr marL="356400" indent="-176400">
              <a:spcAft>
                <a:spcPts val="1000"/>
              </a:spcAft>
              <a:defRPr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CA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6238" y="317501"/>
            <a:ext cx="8391525" cy="334099"/>
          </a:xfrm>
        </p:spPr>
        <p:txBody>
          <a:bodyPr/>
          <a:lstStyle/>
          <a:p>
            <a:r>
              <a:rPr lang="en-US" noProof="0"/>
              <a:t>Click to edit Master title style</a:t>
            </a:r>
            <a:endParaRPr lang="en-CA" noProof="0" dirty="0"/>
          </a:p>
        </p:txBody>
      </p:sp>
      <p:sp>
        <p:nvSpPr>
          <p:cNvPr id="4" name="Rectangle 3"/>
          <p:cNvSpPr/>
          <p:nvPr userDrawn="1"/>
        </p:nvSpPr>
        <p:spPr>
          <a:xfrm>
            <a:off x="378000" y="1705378"/>
            <a:ext cx="4100118" cy="530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1000"/>
              </a:spcAft>
            </a:pPr>
            <a:endParaRPr lang="en-CA" sz="1100" noProof="0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4684646" y="1705378"/>
            <a:ext cx="4089718" cy="530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1000"/>
              </a:spcAft>
            </a:pPr>
            <a:endParaRPr lang="en-CA" sz="1100" noProof="0" dirty="0">
              <a:solidFill>
                <a:schemeClr val="bg1"/>
              </a:solidFill>
            </a:endParaRPr>
          </a:p>
        </p:txBody>
      </p:sp>
      <p:sp>
        <p:nvSpPr>
          <p:cNvPr id="7" name="Picture Placeholder 29"/>
          <p:cNvSpPr>
            <a:spLocks noGrp="1"/>
          </p:cNvSpPr>
          <p:nvPr>
            <p:ph type="pic" sz="quarter" idx="20" hasCustomPrompt="1"/>
          </p:nvPr>
        </p:nvSpPr>
        <p:spPr>
          <a:xfrm>
            <a:off x="7818462" y="1857892"/>
            <a:ext cx="933121" cy="549275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  <a:tabLst/>
              <a:defRPr sz="900"/>
            </a:lvl1pPr>
          </a:lstStyle>
          <a:p>
            <a:pPr>
              <a:spcBef>
                <a:spcPct val="0"/>
              </a:spcBef>
            </a:pPr>
            <a:r>
              <a:rPr lang="en-CA" sz="1200" noProof="0" dirty="0">
                <a:solidFill>
                  <a:schemeClr val="bg1"/>
                </a:solidFill>
              </a:rPr>
              <a:t>Co-brand</a:t>
            </a:r>
            <a:br>
              <a:rPr lang="en-CA" sz="1200" noProof="0" dirty="0">
                <a:solidFill>
                  <a:schemeClr val="bg1"/>
                </a:solidFill>
              </a:rPr>
            </a:br>
            <a:r>
              <a:rPr lang="en-CA" sz="1200" noProof="0" dirty="0">
                <a:solidFill>
                  <a:schemeClr val="bg1"/>
                </a:solidFill>
              </a:rPr>
              <a:t>Logo</a:t>
            </a:r>
          </a:p>
          <a:p>
            <a:endParaRPr lang="en-CA" noProof="0" dirty="0"/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22"/>
          </p:nvPr>
        </p:nvSpPr>
        <p:spPr>
          <a:xfrm>
            <a:off x="378000" y="4249682"/>
            <a:ext cx="4100118" cy="1695450"/>
          </a:xfrm>
        </p:spPr>
        <p:txBody>
          <a:bodyPr/>
          <a:lstStyle>
            <a:lvl1pPr>
              <a:spcAft>
                <a:spcPts val="1000"/>
              </a:spcAft>
              <a:defRPr b="1">
                <a:solidFill>
                  <a:schemeClr val="accent1"/>
                </a:solidFill>
              </a:defRPr>
            </a:lvl1pPr>
            <a:lvl2pPr>
              <a:spcAft>
                <a:spcPts val="1000"/>
              </a:spcAft>
              <a:defRPr/>
            </a:lvl2pPr>
            <a:lvl3pPr marL="0" indent="0">
              <a:spcAft>
                <a:spcPts val="1000"/>
              </a:spcAft>
              <a:buNone/>
              <a:defRPr/>
            </a:lvl3pPr>
            <a:lvl4pPr marL="176400" indent="-176400">
              <a:spcAft>
                <a:spcPts val="1000"/>
              </a:spcAft>
              <a:buFont typeface="Arial" panose="020B0604020202020204" pitchFamily="34" charset="0"/>
              <a:buChar char="•"/>
              <a:defRPr/>
            </a:lvl4pPr>
            <a:lvl5pPr marL="356400" indent="-176400">
              <a:spcAft>
                <a:spcPts val="1000"/>
              </a:spcAft>
              <a:defRPr baseline="0"/>
            </a:lvl5pPr>
            <a:lvl6pPr marL="356400" indent="-176400">
              <a:spcAft>
                <a:spcPts val="1000"/>
              </a:spcAft>
              <a:buFont typeface="Verdana" panose="020B0604030504040204" pitchFamily="34" charset="0"/>
              <a:buChar char="−"/>
              <a:defRPr/>
            </a:lvl6pPr>
            <a:lvl7pPr marL="356400" indent="-176400">
              <a:spcAft>
                <a:spcPts val="1000"/>
              </a:spcAft>
              <a:defRPr/>
            </a:lvl7pPr>
            <a:lvl8pPr marL="356400" indent="-176400">
              <a:spcAft>
                <a:spcPts val="1000"/>
              </a:spcAft>
              <a:defRPr/>
            </a:lvl8pPr>
            <a:lvl9pPr marL="356400" indent="-176400">
              <a:spcAft>
                <a:spcPts val="1000"/>
              </a:spcAft>
              <a:defRPr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CA" noProof="0" dirty="0"/>
          </a:p>
        </p:txBody>
      </p:sp>
      <p:sp>
        <p:nvSpPr>
          <p:cNvPr id="11" name="Text Placeholder 8"/>
          <p:cNvSpPr>
            <a:spLocks noGrp="1"/>
          </p:cNvSpPr>
          <p:nvPr>
            <p:ph type="body" sz="quarter" idx="23"/>
          </p:nvPr>
        </p:nvSpPr>
        <p:spPr>
          <a:xfrm>
            <a:off x="4684645" y="4249682"/>
            <a:ext cx="4089719" cy="1695450"/>
          </a:xfrm>
        </p:spPr>
        <p:txBody>
          <a:bodyPr/>
          <a:lstStyle>
            <a:lvl1pPr>
              <a:spcAft>
                <a:spcPts val="1000"/>
              </a:spcAft>
              <a:defRPr b="1">
                <a:solidFill>
                  <a:schemeClr val="accent1"/>
                </a:solidFill>
              </a:defRPr>
            </a:lvl1pPr>
            <a:lvl2pPr>
              <a:spcAft>
                <a:spcPts val="1000"/>
              </a:spcAft>
              <a:defRPr/>
            </a:lvl2pPr>
            <a:lvl3pPr marL="0" indent="0">
              <a:spcAft>
                <a:spcPts val="1000"/>
              </a:spcAft>
              <a:buNone/>
              <a:defRPr/>
            </a:lvl3pPr>
            <a:lvl4pPr marL="176400" indent="-176400">
              <a:spcAft>
                <a:spcPts val="1000"/>
              </a:spcAft>
              <a:buFont typeface="Arial" panose="020B0604020202020204" pitchFamily="34" charset="0"/>
              <a:buChar char="•"/>
              <a:defRPr/>
            </a:lvl4pPr>
            <a:lvl5pPr marL="356400" indent="-176400">
              <a:spcAft>
                <a:spcPts val="1000"/>
              </a:spcAft>
              <a:defRPr baseline="0"/>
            </a:lvl5pPr>
            <a:lvl6pPr marL="356400" indent="-176400">
              <a:spcAft>
                <a:spcPts val="1000"/>
              </a:spcAft>
              <a:buFont typeface="Verdana" panose="020B0604030504040204" pitchFamily="34" charset="0"/>
              <a:buChar char="−"/>
              <a:defRPr/>
            </a:lvl6pPr>
            <a:lvl7pPr marL="356400" indent="-176400">
              <a:spcAft>
                <a:spcPts val="1000"/>
              </a:spcAft>
              <a:defRPr/>
            </a:lvl7pPr>
            <a:lvl8pPr marL="356400" indent="-176400">
              <a:spcAft>
                <a:spcPts val="1000"/>
              </a:spcAft>
              <a:defRPr/>
            </a:lvl8pPr>
            <a:lvl9pPr marL="356400" indent="-176400">
              <a:spcAft>
                <a:spcPts val="1000"/>
              </a:spcAft>
              <a:defRPr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CA" noProof="0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378000" y="4103518"/>
            <a:ext cx="4101707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1000"/>
              </a:spcAft>
            </a:pPr>
            <a:endParaRPr lang="en-CA" sz="1100" noProof="0" dirty="0">
              <a:solidFill>
                <a:schemeClr val="bg1"/>
              </a:solidFill>
            </a:endParaRPr>
          </a:p>
        </p:txBody>
      </p:sp>
      <p:sp>
        <p:nvSpPr>
          <p:cNvPr id="13" name="Rectangle 12"/>
          <p:cNvSpPr/>
          <p:nvPr userDrawn="1"/>
        </p:nvSpPr>
        <p:spPr>
          <a:xfrm>
            <a:off x="4684645" y="4103518"/>
            <a:ext cx="4083537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1000"/>
              </a:spcAft>
            </a:pPr>
            <a:endParaRPr lang="en-CA" sz="1100" noProof="0" dirty="0">
              <a:solidFill>
                <a:schemeClr val="bg1"/>
              </a:solidFill>
            </a:endParaRPr>
          </a:p>
        </p:txBody>
      </p:sp>
      <p:sp>
        <p:nvSpPr>
          <p:cNvPr id="14" name="Picture Placeholder 29"/>
          <p:cNvSpPr>
            <a:spLocks noGrp="1"/>
          </p:cNvSpPr>
          <p:nvPr>
            <p:ph type="pic" sz="quarter" idx="24" hasCustomPrompt="1"/>
          </p:nvPr>
        </p:nvSpPr>
        <p:spPr>
          <a:xfrm>
            <a:off x="3565870" y="4255706"/>
            <a:ext cx="929536" cy="549275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  <a:tabLst/>
              <a:defRPr sz="900"/>
            </a:lvl1pPr>
          </a:lstStyle>
          <a:p>
            <a:pPr>
              <a:spcBef>
                <a:spcPct val="0"/>
              </a:spcBef>
            </a:pPr>
            <a:r>
              <a:rPr lang="en-CA" sz="1200" noProof="0" dirty="0">
                <a:solidFill>
                  <a:schemeClr val="bg1"/>
                </a:solidFill>
              </a:rPr>
              <a:t>Co-brand</a:t>
            </a:r>
            <a:br>
              <a:rPr lang="en-CA" sz="1200" noProof="0" dirty="0">
                <a:solidFill>
                  <a:schemeClr val="bg1"/>
                </a:solidFill>
              </a:rPr>
            </a:br>
            <a:r>
              <a:rPr lang="en-CA" sz="1200" noProof="0" dirty="0">
                <a:solidFill>
                  <a:schemeClr val="bg1"/>
                </a:solidFill>
              </a:rPr>
              <a:t>Logo</a:t>
            </a:r>
          </a:p>
          <a:p>
            <a:endParaRPr lang="en-CA" noProof="0" dirty="0"/>
          </a:p>
        </p:txBody>
      </p:sp>
      <p:sp>
        <p:nvSpPr>
          <p:cNvPr id="15" name="Picture Placeholder 29"/>
          <p:cNvSpPr>
            <a:spLocks noGrp="1"/>
          </p:cNvSpPr>
          <p:nvPr>
            <p:ph type="pic" sz="quarter" idx="25" hasCustomPrompt="1"/>
          </p:nvPr>
        </p:nvSpPr>
        <p:spPr>
          <a:xfrm>
            <a:off x="7818463" y="4249682"/>
            <a:ext cx="933120" cy="549275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  <a:tabLst/>
              <a:defRPr sz="900"/>
            </a:lvl1pPr>
          </a:lstStyle>
          <a:p>
            <a:pPr>
              <a:spcBef>
                <a:spcPct val="0"/>
              </a:spcBef>
            </a:pPr>
            <a:r>
              <a:rPr lang="en-CA" sz="1200" noProof="0" dirty="0">
                <a:solidFill>
                  <a:schemeClr val="bg1"/>
                </a:solidFill>
              </a:rPr>
              <a:t>Co-brand</a:t>
            </a:r>
            <a:br>
              <a:rPr lang="en-CA" sz="1200" noProof="0" dirty="0">
                <a:solidFill>
                  <a:schemeClr val="bg1"/>
                </a:solidFill>
              </a:rPr>
            </a:br>
            <a:r>
              <a:rPr lang="en-CA" sz="1200" noProof="0" dirty="0">
                <a:solidFill>
                  <a:schemeClr val="bg1"/>
                </a:solidFill>
              </a:rPr>
              <a:t>Logo</a:t>
            </a:r>
          </a:p>
          <a:p>
            <a:endParaRPr lang="en-CA" noProof="0" dirty="0"/>
          </a:p>
        </p:txBody>
      </p:sp>
      <p:sp>
        <p:nvSpPr>
          <p:cNvPr id="16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376238" y="651600"/>
            <a:ext cx="8398126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200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CA" noProof="0" dirty="0"/>
              <a:t>Click to add subtitle</a:t>
            </a:r>
          </a:p>
        </p:txBody>
      </p:sp>
      <p:sp>
        <p:nvSpPr>
          <p:cNvPr id="17" name="Picture Placeholder 29"/>
          <p:cNvSpPr>
            <a:spLocks noGrp="1"/>
          </p:cNvSpPr>
          <p:nvPr>
            <p:ph type="pic" sz="quarter" idx="19" hasCustomPrompt="1"/>
          </p:nvPr>
        </p:nvSpPr>
        <p:spPr>
          <a:xfrm>
            <a:off x="3577118" y="1863916"/>
            <a:ext cx="907655" cy="549275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  <a:tabLst/>
              <a:defRPr sz="900"/>
            </a:lvl1pPr>
          </a:lstStyle>
          <a:p>
            <a:pPr>
              <a:spcBef>
                <a:spcPct val="0"/>
              </a:spcBef>
            </a:pPr>
            <a:r>
              <a:rPr lang="en-CA" sz="1200" noProof="0" dirty="0">
                <a:solidFill>
                  <a:schemeClr val="bg1"/>
                </a:solidFill>
              </a:rPr>
              <a:t>Co-brand</a:t>
            </a:r>
            <a:br>
              <a:rPr lang="en-CA" sz="1200" noProof="0" dirty="0">
                <a:solidFill>
                  <a:schemeClr val="bg1"/>
                </a:solidFill>
              </a:rPr>
            </a:br>
            <a:r>
              <a:rPr lang="en-CA" sz="1200" noProof="0" dirty="0">
                <a:solidFill>
                  <a:schemeClr val="bg1"/>
                </a:solidFill>
              </a:rPr>
              <a:t>Logo</a:t>
            </a:r>
          </a:p>
          <a:p>
            <a:endParaRPr lang="en-CA" noProof="0" dirty="0"/>
          </a:p>
        </p:txBody>
      </p:sp>
      <p:sp>
        <p:nvSpPr>
          <p:cNvPr id="1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499860" y="6477000"/>
            <a:ext cx="1920240" cy="123111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algn="r">
              <a:defRPr sz="650">
                <a:solidFill>
                  <a:schemeClr val="tx1"/>
                </a:solidFill>
              </a:defRPr>
            </a:lvl1pPr>
          </a:lstStyle>
          <a:p>
            <a:r>
              <a:rPr lang="en-CA" noProof="0" dirty="0"/>
              <a:t>Go to "Insert Tab" to insert a footer</a:t>
            </a:r>
          </a:p>
        </p:txBody>
      </p:sp>
      <p:sp>
        <p:nvSpPr>
          <p:cNvPr id="1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7762" y="6477000"/>
            <a:ext cx="176330" cy="123111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algn="r">
              <a:defRPr sz="650">
                <a:solidFill>
                  <a:schemeClr val="tx1"/>
                </a:solidFill>
              </a:defRPr>
            </a:lvl1pPr>
          </a:lstStyle>
          <a:p>
            <a:fld id="{061A9654-7BF2-42EF-AE33-C129A2459692}" type="slidenum">
              <a:rPr lang="en-CA" noProof="0" smtClean="0"/>
              <a:pPr/>
              <a:t>‹#›</a:t>
            </a:fld>
            <a:endParaRPr lang="en-CA" noProof="0" dirty="0"/>
          </a:p>
        </p:txBody>
      </p:sp>
    </p:spTree>
    <p:extLst>
      <p:ext uri="{BB962C8B-B14F-4D97-AF65-F5344CB8AC3E}">
        <p14:creationId xmlns:p14="http://schemas.microsoft.com/office/powerpoint/2010/main" val="3897561385"/>
      </p:ext>
    </p:extLst>
  </p:cSld>
  <p:clrMapOvr>
    <a:masterClrMapping/>
  </p:clrMapOvr>
  <p:transition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green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6238" y="317501"/>
            <a:ext cx="8391525" cy="334099"/>
          </a:xfrm>
        </p:spPr>
        <p:txBody>
          <a:bodyPr/>
          <a:lstStyle/>
          <a:p>
            <a:r>
              <a:rPr lang="en-US" noProof="0"/>
              <a:t>Click to edit Master title style</a:t>
            </a:r>
            <a:endParaRPr lang="en-CA" noProof="0" dirty="0"/>
          </a:p>
        </p:txBody>
      </p:sp>
      <p:sp>
        <p:nvSpPr>
          <p:cNvPr id="4" name="Rectangle 3"/>
          <p:cNvSpPr/>
          <p:nvPr userDrawn="1"/>
        </p:nvSpPr>
        <p:spPr>
          <a:xfrm>
            <a:off x="3240000" y="1705968"/>
            <a:ext cx="2667088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CA" sz="1100" noProof="0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378000" y="1700213"/>
            <a:ext cx="2670000" cy="5975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CA" sz="1100" noProof="0" dirty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6086475" y="1705968"/>
            <a:ext cx="2687890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CA" sz="1100" noProof="0" dirty="0">
              <a:solidFill>
                <a:schemeClr val="bg1"/>
              </a:solidFill>
            </a:endParaRPr>
          </a:p>
        </p:txBody>
      </p:sp>
      <p:sp>
        <p:nvSpPr>
          <p:cNvPr id="7" name="Text Placeholder 8"/>
          <p:cNvSpPr>
            <a:spLocks noGrp="1"/>
          </p:cNvSpPr>
          <p:nvPr>
            <p:ph type="body" sz="quarter" idx="17"/>
          </p:nvPr>
        </p:nvSpPr>
        <p:spPr>
          <a:xfrm>
            <a:off x="3244283" y="1851441"/>
            <a:ext cx="2655433" cy="3845754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  <a:lvl2pPr>
              <a:spcAft>
                <a:spcPts val="1000"/>
              </a:spcAft>
              <a:defRPr/>
            </a:lvl2pPr>
            <a:lvl3pPr marL="0" indent="0">
              <a:spcAft>
                <a:spcPts val="1000"/>
              </a:spcAft>
              <a:buNone/>
              <a:defRPr/>
            </a:lvl3pPr>
            <a:lvl4pPr marL="176400" indent="-176400">
              <a:spcAft>
                <a:spcPts val="1000"/>
              </a:spcAft>
              <a:buFont typeface="Arial" panose="020B0604020202020204" pitchFamily="34" charset="0"/>
              <a:buChar char="•"/>
              <a:defRPr/>
            </a:lvl4pPr>
            <a:lvl5pPr marL="356400" indent="-176400">
              <a:spcAft>
                <a:spcPts val="1000"/>
              </a:spcAft>
              <a:defRPr baseline="0"/>
            </a:lvl5pPr>
            <a:lvl6pPr marL="356400" indent="-176400">
              <a:spcAft>
                <a:spcPts val="1000"/>
              </a:spcAft>
              <a:buFont typeface="Verdana" panose="020B0604030504040204" pitchFamily="34" charset="0"/>
              <a:buChar char="−"/>
              <a:defRPr/>
            </a:lvl6pPr>
            <a:lvl7pPr marL="356400" indent="-176400">
              <a:spcAft>
                <a:spcPts val="1000"/>
              </a:spcAft>
              <a:defRPr/>
            </a:lvl7pPr>
            <a:lvl8pPr marL="356400" indent="-176400">
              <a:spcAft>
                <a:spcPts val="1000"/>
              </a:spcAft>
              <a:defRPr/>
            </a:lvl8pPr>
            <a:lvl9pPr marL="356400" indent="-176400">
              <a:spcAft>
                <a:spcPts val="1000"/>
              </a:spcAft>
              <a:defRPr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CA" noProof="0" dirty="0"/>
          </a:p>
        </p:txBody>
      </p:sp>
      <p:sp>
        <p:nvSpPr>
          <p:cNvPr id="8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378000" y="1851441"/>
            <a:ext cx="2670000" cy="3845754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  <a:lvl2pPr>
              <a:spcAft>
                <a:spcPts val="1000"/>
              </a:spcAft>
              <a:defRPr/>
            </a:lvl2pPr>
            <a:lvl3pPr marL="0" indent="0">
              <a:spcAft>
                <a:spcPts val="1000"/>
              </a:spcAft>
              <a:buNone/>
              <a:defRPr/>
            </a:lvl3pPr>
            <a:lvl4pPr marL="176400" indent="-176400">
              <a:spcAft>
                <a:spcPts val="1000"/>
              </a:spcAft>
              <a:buFont typeface="Arial" panose="020B0604020202020204" pitchFamily="34" charset="0"/>
              <a:buChar char="•"/>
              <a:defRPr/>
            </a:lvl4pPr>
            <a:lvl5pPr marL="356400" indent="-176400">
              <a:spcAft>
                <a:spcPts val="1000"/>
              </a:spcAft>
              <a:defRPr baseline="0"/>
            </a:lvl5pPr>
            <a:lvl6pPr marL="356400" indent="-176400">
              <a:spcAft>
                <a:spcPts val="1000"/>
              </a:spcAft>
              <a:buFont typeface="Verdana" panose="020B0604030504040204" pitchFamily="34" charset="0"/>
              <a:buChar char="−"/>
              <a:defRPr/>
            </a:lvl6pPr>
            <a:lvl7pPr marL="356400" indent="-176400">
              <a:spcAft>
                <a:spcPts val="1000"/>
              </a:spcAft>
              <a:defRPr/>
            </a:lvl7pPr>
            <a:lvl8pPr marL="356400" indent="-176400">
              <a:spcAft>
                <a:spcPts val="1000"/>
              </a:spcAft>
              <a:defRPr/>
            </a:lvl8pPr>
            <a:lvl9pPr marL="356400" indent="-176400">
              <a:spcAft>
                <a:spcPts val="1000"/>
              </a:spcAft>
              <a:defRPr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CA" noProof="0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9"/>
          </p:nvPr>
        </p:nvSpPr>
        <p:spPr>
          <a:xfrm>
            <a:off x="6095999" y="1851441"/>
            <a:ext cx="2678365" cy="3845754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  <a:lvl2pPr>
              <a:spcAft>
                <a:spcPts val="1000"/>
              </a:spcAft>
              <a:defRPr/>
            </a:lvl2pPr>
            <a:lvl3pPr marL="0" indent="0">
              <a:spcAft>
                <a:spcPts val="1000"/>
              </a:spcAft>
              <a:buNone/>
              <a:defRPr/>
            </a:lvl3pPr>
            <a:lvl4pPr marL="176400" indent="-176400">
              <a:spcAft>
                <a:spcPts val="1000"/>
              </a:spcAft>
              <a:buFont typeface="Arial" panose="020B0604020202020204" pitchFamily="34" charset="0"/>
              <a:buChar char="•"/>
              <a:defRPr/>
            </a:lvl4pPr>
            <a:lvl5pPr marL="356400" indent="-176400">
              <a:spcAft>
                <a:spcPts val="1000"/>
              </a:spcAft>
              <a:defRPr baseline="0"/>
            </a:lvl5pPr>
            <a:lvl6pPr marL="356400" indent="-176400">
              <a:spcAft>
                <a:spcPts val="1000"/>
              </a:spcAft>
              <a:buFont typeface="Verdana" panose="020B0604030504040204" pitchFamily="34" charset="0"/>
              <a:buChar char="−"/>
              <a:defRPr/>
            </a:lvl6pPr>
            <a:lvl7pPr marL="356400" indent="-176400">
              <a:spcAft>
                <a:spcPts val="1000"/>
              </a:spcAft>
              <a:defRPr/>
            </a:lvl7pPr>
            <a:lvl8pPr marL="356400" indent="-176400">
              <a:spcAft>
                <a:spcPts val="1000"/>
              </a:spcAft>
              <a:defRPr/>
            </a:lvl8pPr>
            <a:lvl9pPr marL="356400" indent="-176400">
              <a:spcAft>
                <a:spcPts val="1000"/>
              </a:spcAft>
              <a:defRPr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CA" noProof="0" dirty="0"/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376238" y="651600"/>
            <a:ext cx="8371762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200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CA" noProof="0" dirty="0"/>
              <a:t>Click to add subtitle</a:t>
            </a: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499860" y="6477000"/>
            <a:ext cx="1920240" cy="123111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algn="r">
              <a:defRPr sz="650">
                <a:solidFill>
                  <a:schemeClr val="tx1"/>
                </a:solidFill>
              </a:defRPr>
            </a:lvl1pPr>
          </a:lstStyle>
          <a:p>
            <a:r>
              <a:rPr lang="en-CA" noProof="0" dirty="0"/>
              <a:t>Go to "Insert Tab" to insert a footer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7762" y="6477000"/>
            <a:ext cx="176330" cy="123111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algn="r">
              <a:defRPr sz="650">
                <a:solidFill>
                  <a:schemeClr val="tx1"/>
                </a:solidFill>
              </a:defRPr>
            </a:lvl1pPr>
          </a:lstStyle>
          <a:p>
            <a:fld id="{061A9654-7BF2-42EF-AE33-C129A2459692}" type="slidenum">
              <a:rPr lang="en-CA" noProof="0" smtClean="0"/>
              <a:pPr/>
              <a:t>‹#›</a:t>
            </a:fld>
            <a:endParaRPr lang="en-CA" noProof="0" dirty="0"/>
          </a:p>
        </p:txBody>
      </p:sp>
    </p:spTree>
    <p:extLst>
      <p:ext uri="{BB962C8B-B14F-4D97-AF65-F5344CB8AC3E}">
        <p14:creationId xmlns:p14="http://schemas.microsoft.com/office/powerpoint/2010/main" val="1735867472"/>
      </p:ext>
    </p:extLst>
  </p:cSld>
  <p:clrMapOvr>
    <a:masterClrMapping/>
  </p:clrMapOvr>
  <p:transition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olumn i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6238" y="317501"/>
            <a:ext cx="8391525" cy="334099"/>
          </a:xfrm>
        </p:spPr>
        <p:txBody>
          <a:bodyPr/>
          <a:lstStyle/>
          <a:p>
            <a:r>
              <a:rPr lang="en-US" noProof="0"/>
              <a:t>Click to edit Master title style</a:t>
            </a:r>
            <a:endParaRPr lang="en-CA" noProof="0" dirty="0"/>
          </a:p>
        </p:txBody>
      </p:sp>
      <p:sp>
        <p:nvSpPr>
          <p:cNvPr id="4" name="Text Placeholder 8"/>
          <p:cNvSpPr>
            <a:spLocks noGrp="1"/>
          </p:cNvSpPr>
          <p:nvPr>
            <p:ph type="body" sz="quarter" idx="17"/>
          </p:nvPr>
        </p:nvSpPr>
        <p:spPr>
          <a:xfrm>
            <a:off x="378000" y="2556000"/>
            <a:ext cx="1944000" cy="3394800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  <a:lvl2pPr>
              <a:spcAft>
                <a:spcPts val="1000"/>
              </a:spcAft>
              <a:defRPr/>
            </a:lvl2pPr>
            <a:lvl3pPr marL="0" indent="0">
              <a:spcAft>
                <a:spcPts val="1000"/>
              </a:spcAft>
              <a:buNone/>
              <a:defRPr/>
            </a:lvl3pPr>
            <a:lvl4pPr marL="176400" indent="-176400">
              <a:spcAft>
                <a:spcPts val="1000"/>
              </a:spcAft>
              <a:buFont typeface="Arial" panose="020B0604020202020204" pitchFamily="34" charset="0"/>
              <a:buChar char="•"/>
              <a:defRPr/>
            </a:lvl4pPr>
            <a:lvl5pPr marL="356400" indent="-176400">
              <a:spcAft>
                <a:spcPts val="1000"/>
              </a:spcAft>
              <a:defRPr baseline="0"/>
            </a:lvl5pPr>
            <a:lvl6pPr marL="356400" indent="-176400">
              <a:spcAft>
                <a:spcPts val="1000"/>
              </a:spcAft>
              <a:buFont typeface="Verdana" panose="020B0604030504040204" pitchFamily="34" charset="0"/>
              <a:buChar char="−"/>
              <a:defRPr/>
            </a:lvl6pPr>
            <a:lvl7pPr marL="356400" indent="-176400">
              <a:spcAft>
                <a:spcPts val="1000"/>
              </a:spcAft>
              <a:defRPr/>
            </a:lvl7pPr>
            <a:lvl8pPr marL="356400" indent="-176400">
              <a:spcAft>
                <a:spcPts val="1000"/>
              </a:spcAft>
              <a:defRPr/>
            </a:lvl8pPr>
            <a:lvl9pPr marL="356400" indent="-176400">
              <a:spcAft>
                <a:spcPts val="1000"/>
              </a:spcAft>
              <a:defRPr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CA" noProof="0" dirty="0"/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6822627" y="2556000"/>
            <a:ext cx="1944000" cy="3394800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  <a:lvl2pPr>
              <a:spcAft>
                <a:spcPts val="1000"/>
              </a:spcAft>
              <a:defRPr/>
            </a:lvl2pPr>
            <a:lvl3pPr marL="0" indent="0">
              <a:spcAft>
                <a:spcPts val="1000"/>
              </a:spcAft>
              <a:buNone/>
              <a:defRPr/>
            </a:lvl3pPr>
            <a:lvl4pPr marL="176400" indent="-176400">
              <a:spcAft>
                <a:spcPts val="1000"/>
              </a:spcAft>
              <a:buFont typeface="Arial" panose="020B0604020202020204" pitchFamily="34" charset="0"/>
              <a:buChar char="•"/>
              <a:defRPr/>
            </a:lvl4pPr>
            <a:lvl5pPr marL="356400" indent="-176400">
              <a:spcAft>
                <a:spcPts val="1000"/>
              </a:spcAft>
              <a:defRPr baseline="0"/>
            </a:lvl5pPr>
            <a:lvl6pPr marL="356400" indent="-176400">
              <a:spcAft>
                <a:spcPts val="1000"/>
              </a:spcAft>
              <a:buFont typeface="Verdana" panose="020B0604030504040204" pitchFamily="34" charset="0"/>
              <a:buChar char="−"/>
              <a:defRPr/>
            </a:lvl6pPr>
            <a:lvl7pPr marL="356400" indent="-176400">
              <a:spcAft>
                <a:spcPts val="1000"/>
              </a:spcAft>
              <a:defRPr/>
            </a:lvl7pPr>
            <a:lvl8pPr marL="356400" indent="-176400">
              <a:spcAft>
                <a:spcPts val="1000"/>
              </a:spcAft>
              <a:defRPr/>
            </a:lvl8pPr>
            <a:lvl9pPr marL="356400" indent="-176400">
              <a:spcAft>
                <a:spcPts val="1000"/>
              </a:spcAft>
              <a:defRPr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CA" noProof="0" dirty="0"/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9"/>
          </p:nvPr>
        </p:nvSpPr>
        <p:spPr>
          <a:xfrm>
            <a:off x="2526209" y="2556000"/>
            <a:ext cx="1944000" cy="3394800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  <a:lvl2pPr>
              <a:spcAft>
                <a:spcPts val="1000"/>
              </a:spcAft>
              <a:defRPr/>
            </a:lvl2pPr>
            <a:lvl3pPr marL="0" indent="0">
              <a:spcAft>
                <a:spcPts val="1000"/>
              </a:spcAft>
              <a:buNone/>
              <a:defRPr/>
            </a:lvl3pPr>
            <a:lvl4pPr marL="176400" indent="-176400">
              <a:spcAft>
                <a:spcPts val="1000"/>
              </a:spcAft>
              <a:buFont typeface="Arial" panose="020B0604020202020204" pitchFamily="34" charset="0"/>
              <a:buChar char="•"/>
              <a:defRPr/>
            </a:lvl4pPr>
            <a:lvl5pPr marL="356400" indent="-176400">
              <a:spcAft>
                <a:spcPts val="1000"/>
              </a:spcAft>
              <a:defRPr baseline="0"/>
            </a:lvl5pPr>
            <a:lvl6pPr marL="356400" indent="-176400">
              <a:spcAft>
                <a:spcPts val="1000"/>
              </a:spcAft>
              <a:buFont typeface="Verdana" panose="020B0604030504040204" pitchFamily="34" charset="0"/>
              <a:buChar char="−"/>
              <a:defRPr/>
            </a:lvl6pPr>
            <a:lvl7pPr marL="356400" indent="-176400">
              <a:spcAft>
                <a:spcPts val="1000"/>
              </a:spcAft>
              <a:defRPr/>
            </a:lvl7pPr>
            <a:lvl8pPr marL="356400" indent="-176400">
              <a:spcAft>
                <a:spcPts val="1000"/>
              </a:spcAft>
              <a:defRPr/>
            </a:lvl8pPr>
            <a:lvl9pPr marL="356400" indent="-176400">
              <a:spcAft>
                <a:spcPts val="1000"/>
              </a:spcAft>
              <a:defRPr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CA" noProof="0" dirty="0"/>
          </a:p>
        </p:txBody>
      </p:sp>
      <p:sp>
        <p:nvSpPr>
          <p:cNvPr id="7" name="Text Placeholder 8"/>
          <p:cNvSpPr>
            <a:spLocks noGrp="1"/>
          </p:cNvSpPr>
          <p:nvPr>
            <p:ph type="body" sz="quarter" idx="20"/>
          </p:nvPr>
        </p:nvSpPr>
        <p:spPr>
          <a:xfrm>
            <a:off x="4674418" y="2556000"/>
            <a:ext cx="1944000" cy="3394800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  <a:lvl2pPr>
              <a:spcAft>
                <a:spcPts val="1000"/>
              </a:spcAft>
              <a:defRPr/>
            </a:lvl2pPr>
            <a:lvl3pPr marL="0" indent="0">
              <a:spcAft>
                <a:spcPts val="1000"/>
              </a:spcAft>
              <a:buNone/>
              <a:defRPr/>
            </a:lvl3pPr>
            <a:lvl4pPr marL="176400" indent="-176400">
              <a:spcAft>
                <a:spcPts val="1000"/>
              </a:spcAft>
              <a:buFont typeface="Arial" panose="020B0604020202020204" pitchFamily="34" charset="0"/>
              <a:buChar char="•"/>
              <a:defRPr/>
            </a:lvl4pPr>
            <a:lvl5pPr marL="356400" indent="-176400">
              <a:spcAft>
                <a:spcPts val="1000"/>
              </a:spcAft>
              <a:defRPr baseline="0"/>
            </a:lvl5pPr>
            <a:lvl6pPr marL="356400" indent="-176400">
              <a:spcAft>
                <a:spcPts val="1000"/>
              </a:spcAft>
              <a:buFont typeface="Verdana" panose="020B0604030504040204" pitchFamily="34" charset="0"/>
              <a:buChar char="−"/>
              <a:defRPr/>
            </a:lvl6pPr>
            <a:lvl7pPr marL="356400" indent="-176400">
              <a:spcAft>
                <a:spcPts val="1000"/>
              </a:spcAft>
              <a:defRPr/>
            </a:lvl7pPr>
            <a:lvl8pPr marL="356400" indent="-176400">
              <a:spcAft>
                <a:spcPts val="1000"/>
              </a:spcAft>
              <a:defRPr/>
            </a:lvl8pPr>
            <a:lvl9pPr marL="356400" indent="-176400">
              <a:spcAft>
                <a:spcPts val="1000"/>
              </a:spcAft>
              <a:defRPr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CA" noProof="0" dirty="0"/>
          </a:p>
        </p:txBody>
      </p:sp>
      <p:sp>
        <p:nvSpPr>
          <p:cNvPr id="8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376237" y="651600"/>
            <a:ext cx="8391525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200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CA" noProof="0" dirty="0"/>
              <a:t>Click to add subtitle</a:t>
            </a: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499860" y="6477000"/>
            <a:ext cx="1920240" cy="123111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algn="r">
              <a:defRPr sz="650">
                <a:solidFill>
                  <a:schemeClr val="tx1"/>
                </a:solidFill>
              </a:defRPr>
            </a:lvl1pPr>
          </a:lstStyle>
          <a:p>
            <a:r>
              <a:rPr lang="en-CA" noProof="0" dirty="0"/>
              <a:t>Go to "Insert Tab" to insert a footer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7762" y="6477000"/>
            <a:ext cx="176330" cy="123111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algn="r">
              <a:defRPr sz="650">
                <a:solidFill>
                  <a:schemeClr val="tx1"/>
                </a:solidFill>
              </a:defRPr>
            </a:lvl1pPr>
          </a:lstStyle>
          <a:p>
            <a:fld id="{061A9654-7BF2-42EF-AE33-C129A2459692}" type="slidenum">
              <a:rPr lang="en-CA" noProof="0" smtClean="0"/>
              <a:pPr/>
              <a:t>‹#›</a:t>
            </a:fld>
            <a:endParaRPr lang="en-CA" noProof="0" dirty="0"/>
          </a:p>
        </p:txBody>
      </p:sp>
    </p:spTree>
    <p:extLst>
      <p:ext uri="{BB962C8B-B14F-4D97-AF65-F5344CB8AC3E}">
        <p14:creationId xmlns:p14="http://schemas.microsoft.com/office/powerpoint/2010/main" val="2912430734"/>
      </p:ext>
    </p:extLst>
  </p:cSld>
  <p:clrMapOvr>
    <a:masterClrMapping/>
  </p:clrMapOvr>
  <p:transition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 column icon green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6237" y="317500"/>
            <a:ext cx="8391526" cy="37019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CA" noProof="0" dirty="0"/>
          </a:p>
        </p:txBody>
      </p:sp>
      <p:sp>
        <p:nvSpPr>
          <p:cNvPr id="4" name="Text Placeholder 8"/>
          <p:cNvSpPr>
            <a:spLocks noGrp="1"/>
          </p:cNvSpPr>
          <p:nvPr>
            <p:ph type="body" sz="quarter" idx="17"/>
          </p:nvPr>
        </p:nvSpPr>
        <p:spPr>
          <a:xfrm>
            <a:off x="378000" y="2556000"/>
            <a:ext cx="1944000" cy="33948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lvl2pPr>
              <a:spcAft>
                <a:spcPts val="1000"/>
              </a:spcAft>
              <a:defRPr>
                <a:solidFill>
                  <a:schemeClr val="bg1"/>
                </a:solidFill>
              </a:defRPr>
            </a:lvl2pPr>
            <a:lvl3pPr marL="0" indent="0">
              <a:spcAft>
                <a:spcPts val="1000"/>
              </a:spcAft>
              <a:buNone/>
              <a:defRPr>
                <a:solidFill>
                  <a:schemeClr val="bg1"/>
                </a:solidFill>
              </a:defRPr>
            </a:lvl3pPr>
            <a:lvl4pPr marL="176400" indent="-176400">
              <a:spcAft>
                <a:spcPts val="1000"/>
              </a:spcAft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4pPr>
            <a:lvl5pPr marL="356400" indent="-176400">
              <a:spcAft>
                <a:spcPts val="1000"/>
              </a:spcAft>
              <a:defRPr baseline="0">
                <a:solidFill>
                  <a:schemeClr val="bg1"/>
                </a:solidFill>
              </a:defRPr>
            </a:lvl5pPr>
            <a:lvl6pPr marL="356400" indent="-176400">
              <a:spcAft>
                <a:spcPts val="1000"/>
              </a:spcAft>
              <a:buFont typeface="Verdana" panose="020B0604030504040204" pitchFamily="34" charset="0"/>
              <a:buChar char="−"/>
              <a:defRPr>
                <a:solidFill>
                  <a:schemeClr val="bg1"/>
                </a:solidFill>
              </a:defRPr>
            </a:lvl6pPr>
            <a:lvl7pPr marL="356400" indent="-176400">
              <a:spcAft>
                <a:spcPts val="1000"/>
              </a:spcAft>
              <a:defRPr>
                <a:solidFill>
                  <a:schemeClr val="bg1"/>
                </a:solidFill>
              </a:defRPr>
            </a:lvl7pPr>
            <a:lvl8pPr marL="356400" indent="-176400">
              <a:spcAft>
                <a:spcPts val="1000"/>
              </a:spcAft>
              <a:defRPr>
                <a:solidFill>
                  <a:schemeClr val="bg1"/>
                </a:solidFill>
              </a:defRPr>
            </a:lvl8pPr>
            <a:lvl9pPr marL="356400" indent="-176400">
              <a:spcAft>
                <a:spcPts val="1000"/>
              </a:spcAft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CA" noProof="0" dirty="0"/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6825564" y="2556000"/>
            <a:ext cx="1944000" cy="33948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lvl2pPr>
              <a:spcAft>
                <a:spcPts val="1000"/>
              </a:spcAft>
              <a:defRPr>
                <a:solidFill>
                  <a:schemeClr val="bg1"/>
                </a:solidFill>
              </a:defRPr>
            </a:lvl2pPr>
            <a:lvl3pPr marL="0" indent="0">
              <a:spcAft>
                <a:spcPts val="1000"/>
              </a:spcAft>
              <a:buNone/>
              <a:defRPr>
                <a:solidFill>
                  <a:schemeClr val="bg1"/>
                </a:solidFill>
              </a:defRPr>
            </a:lvl3pPr>
            <a:lvl4pPr marL="176400" indent="-176400">
              <a:spcAft>
                <a:spcPts val="1000"/>
              </a:spcAft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4pPr>
            <a:lvl5pPr marL="356400" indent="-176400">
              <a:spcAft>
                <a:spcPts val="1000"/>
              </a:spcAft>
              <a:defRPr baseline="0">
                <a:solidFill>
                  <a:schemeClr val="bg1"/>
                </a:solidFill>
              </a:defRPr>
            </a:lvl5pPr>
            <a:lvl6pPr marL="356400" indent="-176400">
              <a:spcAft>
                <a:spcPts val="1000"/>
              </a:spcAft>
              <a:buFont typeface="Verdana" panose="020B0604030504040204" pitchFamily="34" charset="0"/>
              <a:buChar char="−"/>
              <a:defRPr>
                <a:solidFill>
                  <a:schemeClr val="bg1"/>
                </a:solidFill>
              </a:defRPr>
            </a:lvl6pPr>
            <a:lvl7pPr marL="356400" indent="-176400">
              <a:spcAft>
                <a:spcPts val="1000"/>
              </a:spcAft>
              <a:defRPr>
                <a:solidFill>
                  <a:schemeClr val="bg1"/>
                </a:solidFill>
              </a:defRPr>
            </a:lvl7pPr>
            <a:lvl8pPr marL="356400" indent="-176400">
              <a:spcAft>
                <a:spcPts val="1000"/>
              </a:spcAft>
              <a:defRPr>
                <a:solidFill>
                  <a:schemeClr val="bg1"/>
                </a:solidFill>
              </a:defRPr>
            </a:lvl8pPr>
            <a:lvl9pPr marL="356400" indent="-176400">
              <a:spcAft>
                <a:spcPts val="1000"/>
              </a:spcAft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CA" noProof="0" dirty="0"/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9"/>
          </p:nvPr>
        </p:nvSpPr>
        <p:spPr>
          <a:xfrm>
            <a:off x="2527188" y="2556000"/>
            <a:ext cx="1944000" cy="33948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lvl2pPr>
              <a:spcAft>
                <a:spcPts val="1000"/>
              </a:spcAft>
              <a:defRPr>
                <a:solidFill>
                  <a:schemeClr val="bg1"/>
                </a:solidFill>
              </a:defRPr>
            </a:lvl2pPr>
            <a:lvl3pPr marL="0" indent="0">
              <a:spcAft>
                <a:spcPts val="1000"/>
              </a:spcAft>
              <a:buNone/>
              <a:defRPr>
                <a:solidFill>
                  <a:schemeClr val="bg1"/>
                </a:solidFill>
              </a:defRPr>
            </a:lvl3pPr>
            <a:lvl4pPr marL="176400" indent="-176400">
              <a:spcAft>
                <a:spcPts val="1000"/>
              </a:spcAft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4pPr>
            <a:lvl5pPr marL="356400" indent="-176400">
              <a:spcAft>
                <a:spcPts val="1000"/>
              </a:spcAft>
              <a:defRPr baseline="0">
                <a:solidFill>
                  <a:schemeClr val="bg1"/>
                </a:solidFill>
              </a:defRPr>
            </a:lvl5pPr>
            <a:lvl6pPr marL="356400" indent="-176400">
              <a:spcAft>
                <a:spcPts val="1000"/>
              </a:spcAft>
              <a:buFont typeface="Verdana" panose="020B0604030504040204" pitchFamily="34" charset="0"/>
              <a:buChar char="−"/>
              <a:defRPr>
                <a:solidFill>
                  <a:schemeClr val="bg1"/>
                </a:solidFill>
              </a:defRPr>
            </a:lvl6pPr>
            <a:lvl7pPr marL="356400" indent="-176400">
              <a:spcAft>
                <a:spcPts val="1000"/>
              </a:spcAft>
              <a:defRPr>
                <a:solidFill>
                  <a:schemeClr val="bg1"/>
                </a:solidFill>
              </a:defRPr>
            </a:lvl7pPr>
            <a:lvl8pPr marL="356400" indent="-176400">
              <a:spcAft>
                <a:spcPts val="1000"/>
              </a:spcAft>
              <a:defRPr>
                <a:solidFill>
                  <a:schemeClr val="bg1"/>
                </a:solidFill>
              </a:defRPr>
            </a:lvl8pPr>
            <a:lvl9pPr marL="356400" indent="-176400">
              <a:spcAft>
                <a:spcPts val="1000"/>
              </a:spcAft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CA" noProof="0" dirty="0"/>
          </a:p>
        </p:txBody>
      </p:sp>
      <p:sp>
        <p:nvSpPr>
          <p:cNvPr id="7" name="Text Placeholder 8"/>
          <p:cNvSpPr>
            <a:spLocks noGrp="1"/>
          </p:cNvSpPr>
          <p:nvPr>
            <p:ph type="body" sz="quarter" idx="20"/>
          </p:nvPr>
        </p:nvSpPr>
        <p:spPr>
          <a:xfrm>
            <a:off x="4676376" y="2556000"/>
            <a:ext cx="1944000" cy="33948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lvl2pPr>
              <a:spcAft>
                <a:spcPts val="1000"/>
              </a:spcAft>
              <a:defRPr>
                <a:solidFill>
                  <a:schemeClr val="bg1"/>
                </a:solidFill>
              </a:defRPr>
            </a:lvl2pPr>
            <a:lvl3pPr marL="0" indent="0">
              <a:spcAft>
                <a:spcPts val="1000"/>
              </a:spcAft>
              <a:buNone/>
              <a:defRPr>
                <a:solidFill>
                  <a:schemeClr val="bg1"/>
                </a:solidFill>
              </a:defRPr>
            </a:lvl3pPr>
            <a:lvl4pPr marL="176400" indent="-176400">
              <a:spcAft>
                <a:spcPts val="1000"/>
              </a:spcAft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4pPr>
            <a:lvl5pPr marL="356400" indent="-176400">
              <a:spcAft>
                <a:spcPts val="1000"/>
              </a:spcAft>
              <a:defRPr baseline="0">
                <a:solidFill>
                  <a:schemeClr val="bg1"/>
                </a:solidFill>
              </a:defRPr>
            </a:lvl5pPr>
            <a:lvl6pPr marL="356400" indent="-176400">
              <a:spcAft>
                <a:spcPts val="1000"/>
              </a:spcAft>
              <a:buFont typeface="Verdana" panose="020B0604030504040204" pitchFamily="34" charset="0"/>
              <a:buChar char="−"/>
              <a:defRPr>
                <a:solidFill>
                  <a:schemeClr val="bg1"/>
                </a:solidFill>
              </a:defRPr>
            </a:lvl6pPr>
            <a:lvl7pPr marL="356400" indent="-176400">
              <a:spcAft>
                <a:spcPts val="1000"/>
              </a:spcAft>
              <a:defRPr>
                <a:solidFill>
                  <a:schemeClr val="bg1"/>
                </a:solidFill>
              </a:defRPr>
            </a:lvl7pPr>
            <a:lvl8pPr marL="356400" indent="-176400">
              <a:spcAft>
                <a:spcPts val="1000"/>
              </a:spcAft>
              <a:defRPr>
                <a:solidFill>
                  <a:schemeClr val="bg1"/>
                </a:solidFill>
              </a:defRPr>
            </a:lvl8pPr>
            <a:lvl9pPr marL="356400" indent="-176400">
              <a:spcAft>
                <a:spcPts val="1000"/>
              </a:spcAft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CA" noProof="0" dirty="0"/>
          </a:p>
        </p:txBody>
      </p:sp>
      <p:sp>
        <p:nvSpPr>
          <p:cNvPr id="8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376237" y="687694"/>
            <a:ext cx="8391526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20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CA" noProof="0" dirty="0"/>
              <a:t>Click to add subtitle</a:t>
            </a:r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499860" y="6477000"/>
            <a:ext cx="1920240" cy="123111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algn="r">
              <a:defRPr sz="650">
                <a:solidFill>
                  <a:schemeClr val="bg1"/>
                </a:solidFill>
              </a:defRPr>
            </a:lvl1pPr>
          </a:lstStyle>
          <a:p>
            <a:r>
              <a:rPr lang="en-CA" noProof="0" dirty="0"/>
              <a:t>Go to "Insert Tab" to insert a footer</a:t>
            </a:r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7762" y="6477000"/>
            <a:ext cx="176330" cy="123111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algn="r">
              <a:defRPr sz="650">
                <a:solidFill>
                  <a:schemeClr val="bg1"/>
                </a:solidFill>
              </a:defRPr>
            </a:lvl1pPr>
          </a:lstStyle>
          <a:p>
            <a:fld id="{061A9654-7BF2-42EF-AE33-C129A2459692}" type="slidenum">
              <a:rPr lang="en-CA" noProof="0" smtClean="0"/>
              <a:pPr/>
              <a:t>‹#›</a:t>
            </a:fld>
            <a:endParaRPr lang="en-CA" noProof="0" dirty="0"/>
          </a:p>
        </p:txBody>
      </p:sp>
      <p:sp>
        <p:nvSpPr>
          <p:cNvPr id="18" name="TextBox 17"/>
          <p:cNvSpPr txBox="1"/>
          <p:nvPr userDrawn="1"/>
        </p:nvSpPr>
        <p:spPr>
          <a:xfrm>
            <a:off x="376237" y="6477000"/>
            <a:ext cx="4016376" cy="2012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indent="0">
              <a:spcBef>
                <a:spcPts val="600"/>
              </a:spcBef>
              <a:buSzPct val="100000"/>
              <a:buFont typeface="Arial"/>
              <a:buNone/>
            </a:pPr>
            <a:r>
              <a:rPr lang="en-CA" sz="650" noProof="0" dirty="0">
                <a:solidFill>
                  <a:schemeClr val="bg1"/>
                </a:solidFill>
              </a:rPr>
              <a:t>© Deloitte LLP and affiliated entities.</a:t>
            </a:r>
          </a:p>
        </p:txBody>
      </p:sp>
    </p:spTree>
    <p:extLst>
      <p:ext uri="{BB962C8B-B14F-4D97-AF65-F5344CB8AC3E}">
        <p14:creationId xmlns:p14="http://schemas.microsoft.com/office/powerpoint/2010/main" val="4044370876"/>
      </p:ext>
    </p:extLst>
  </p:cSld>
  <p:clrMapOvr>
    <a:masterClrMapping/>
  </p:clrMapOvr>
  <p:transition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1 column text with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376237" y="651600"/>
            <a:ext cx="8391525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200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CA" noProof="0" dirty="0"/>
              <a:t>Click to add subtitle</a:t>
            </a:r>
          </a:p>
        </p:txBody>
      </p:sp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76237" y="317499"/>
            <a:ext cx="8391525" cy="33410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/>
            </a:lvl1pPr>
          </a:lstStyle>
          <a:p>
            <a:r>
              <a:rPr lang="en-CA" noProof="0" dirty="0"/>
              <a:t>Click to add title</a:t>
            </a:r>
          </a:p>
        </p:txBody>
      </p:sp>
      <p:sp>
        <p:nvSpPr>
          <p:cNvPr id="10" name="Text Placeholder 18"/>
          <p:cNvSpPr>
            <a:spLocks noGrp="1"/>
          </p:cNvSpPr>
          <p:nvPr>
            <p:ph idx="1"/>
          </p:nvPr>
        </p:nvSpPr>
        <p:spPr>
          <a:xfrm>
            <a:off x="376237" y="1665288"/>
            <a:ext cx="4195763" cy="471646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CA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499860" y="6477000"/>
            <a:ext cx="1920240" cy="123111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algn="r">
              <a:defRPr sz="650">
                <a:solidFill>
                  <a:schemeClr val="tx1"/>
                </a:solidFill>
              </a:defRPr>
            </a:lvl1pPr>
          </a:lstStyle>
          <a:p>
            <a:r>
              <a:rPr lang="en-CA" noProof="0" dirty="0"/>
              <a:t>Go to "Insert Tab" to insert a footer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7762" y="6477000"/>
            <a:ext cx="176330" cy="123111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algn="r">
              <a:defRPr sz="650">
                <a:solidFill>
                  <a:schemeClr val="tx1"/>
                </a:solidFill>
              </a:defRPr>
            </a:lvl1pPr>
          </a:lstStyle>
          <a:p>
            <a:fld id="{061A9654-7BF2-42EF-AE33-C129A2459692}" type="slidenum">
              <a:rPr lang="en-CA" noProof="0" smtClean="0"/>
              <a:pPr/>
              <a:t>‹#›</a:t>
            </a:fld>
            <a:endParaRPr lang="en-CA" noProof="0" dirty="0"/>
          </a:p>
        </p:txBody>
      </p:sp>
    </p:spTree>
    <p:extLst>
      <p:ext uri="{BB962C8B-B14F-4D97-AF65-F5344CB8AC3E}">
        <p14:creationId xmlns:p14="http://schemas.microsoft.com/office/powerpoint/2010/main" val="4167089491"/>
      </p:ext>
    </p:extLst>
  </p:cSld>
  <p:clrMapOvr>
    <a:masterClrMapping/>
  </p:clrMapOvr>
  <p:transition>
    <p:fad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en-CA" noProof="0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499860" y="6477000"/>
            <a:ext cx="1920240" cy="123111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algn="r">
              <a:defRPr sz="650">
                <a:solidFill>
                  <a:schemeClr val="tx1"/>
                </a:solidFill>
              </a:defRPr>
            </a:lvl1pPr>
          </a:lstStyle>
          <a:p>
            <a:r>
              <a:rPr lang="en-CA" noProof="0" dirty="0"/>
              <a:t>Go to "Insert Tab" to insert a footer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7762" y="6477000"/>
            <a:ext cx="176330" cy="123111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algn="r">
              <a:defRPr sz="650">
                <a:solidFill>
                  <a:schemeClr val="tx1"/>
                </a:solidFill>
              </a:defRPr>
            </a:lvl1pPr>
          </a:lstStyle>
          <a:p>
            <a:fld id="{061A9654-7BF2-42EF-AE33-C129A2459692}" type="slidenum">
              <a:rPr lang="en-CA" noProof="0" smtClean="0"/>
              <a:pPr/>
              <a:t>‹#›</a:t>
            </a:fld>
            <a:endParaRPr lang="en-CA" noProof="0" dirty="0"/>
          </a:p>
        </p:txBody>
      </p:sp>
    </p:spTree>
    <p:extLst>
      <p:ext uri="{BB962C8B-B14F-4D97-AF65-F5344CB8AC3E}">
        <p14:creationId xmlns:p14="http://schemas.microsoft.com/office/powerpoint/2010/main" val="3242278702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- Circle White"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gray">
          <a:xfrm>
            <a:off x="2502000" y="1368000"/>
            <a:ext cx="4140000" cy="4140000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 lIns="108000" tIns="108000" rIns="108000" bIns="108000" anchor="ctr" anchorCtr="0">
            <a:normAutofit/>
          </a:bodyPr>
          <a:lstStyle>
            <a:lvl1pPr algn="ctr">
              <a:lnSpc>
                <a:spcPts val="4200"/>
              </a:lnSpc>
              <a:defRPr sz="3600" b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CA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376238" y="5864229"/>
            <a:ext cx="4195761" cy="505645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 marL="0" indent="0" algn="l">
              <a:lnSpc>
                <a:spcPct val="100000"/>
              </a:lnSpc>
              <a:spcAft>
                <a:spcPts val="0"/>
              </a:spcAft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  <a:endParaRPr lang="en-CA" noProof="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376238" y="6381750"/>
            <a:ext cx="4195762" cy="298450"/>
          </a:xfrm>
          <a:prstGeom prst="rect">
            <a:avLst/>
          </a:prstGeom>
        </p:spPr>
        <p:txBody>
          <a:bodyPr/>
          <a:lstStyle>
            <a:lvl1pPr>
              <a:spcAft>
                <a:spcPts val="0"/>
              </a:spcAft>
              <a:defRPr sz="100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grpSp>
        <p:nvGrpSpPr>
          <p:cNvPr id="7" name="Group 6"/>
          <p:cNvGrpSpPr/>
          <p:nvPr userDrawn="1"/>
        </p:nvGrpSpPr>
        <p:grpSpPr>
          <a:xfrm>
            <a:off x="377991" y="378000"/>
            <a:ext cx="1620000" cy="307976"/>
            <a:chOff x="398463" y="404813"/>
            <a:chExt cx="1627187" cy="307976"/>
          </a:xfrm>
          <a:solidFill>
            <a:schemeClr val="tx1"/>
          </a:solidFill>
        </p:grpSpPr>
        <p:sp>
          <p:nvSpPr>
            <p:cNvPr id="8" name="Oval 5"/>
            <p:cNvSpPr>
              <a:spLocks noChangeArrowheads="1"/>
            </p:cNvSpPr>
            <p:nvPr userDrawn="1"/>
          </p:nvSpPr>
          <p:spPr bwMode="auto">
            <a:xfrm>
              <a:off x="1938338" y="625476"/>
              <a:ext cx="87312" cy="8731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 noProof="0" dirty="0">
                <a:solidFill>
                  <a:schemeClr val="bg1"/>
                </a:solidFill>
              </a:endParaRPr>
            </a:p>
          </p:txBody>
        </p:sp>
        <p:sp>
          <p:nvSpPr>
            <p:cNvPr id="10" name="Freeform 6"/>
            <p:cNvSpPr>
              <a:spLocks noEditPoints="1"/>
            </p:cNvSpPr>
            <p:nvPr userDrawn="1"/>
          </p:nvSpPr>
          <p:spPr bwMode="auto">
            <a:xfrm>
              <a:off x="398463" y="406401"/>
              <a:ext cx="247650" cy="301625"/>
            </a:xfrm>
            <a:custGeom>
              <a:avLst/>
              <a:gdLst>
                <a:gd name="T0" fmla="*/ 287 w 287"/>
                <a:gd name="T1" fmla="*/ 166 h 347"/>
                <a:gd name="T2" fmla="*/ 240 w 287"/>
                <a:gd name="T3" fmla="*/ 300 h 347"/>
                <a:gd name="T4" fmla="*/ 109 w 287"/>
                <a:gd name="T5" fmla="*/ 347 h 347"/>
                <a:gd name="T6" fmla="*/ 0 w 287"/>
                <a:gd name="T7" fmla="*/ 347 h 347"/>
                <a:gd name="T8" fmla="*/ 0 w 287"/>
                <a:gd name="T9" fmla="*/ 0 h 347"/>
                <a:gd name="T10" fmla="*/ 117 w 287"/>
                <a:gd name="T11" fmla="*/ 0 h 347"/>
                <a:gd name="T12" fmla="*/ 243 w 287"/>
                <a:gd name="T13" fmla="*/ 43 h 347"/>
                <a:gd name="T14" fmla="*/ 287 w 287"/>
                <a:gd name="T15" fmla="*/ 166 h 347"/>
                <a:gd name="T16" fmla="*/ 192 w 287"/>
                <a:gd name="T17" fmla="*/ 170 h 347"/>
                <a:gd name="T18" fmla="*/ 174 w 287"/>
                <a:gd name="T19" fmla="*/ 99 h 347"/>
                <a:gd name="T20" fmla="*/ 118 w 287"/>
                <a:gd name="T21" fmla="*/ 76 h 347"/>
                <a:gd name="T22" fmla="*/ 91 w 287"/>
                <a:gd name="T23" fmla="*/ 76 h 347"/>
                <a:gd name="T24" fmla="*/ 91 w 287"/>
                <a:gd name="T25" fmla="*/ 270 h 347"/>
                <a:gd name="T26" fmla="*/ 111 w 287"/>
                <a:gd name="T27" fmla="*/ 270 h 347"/>
                <a:gd name="T28" fmla="*/ 173 w 287"/>
                <a:gd name="T29" fmla="*/ 245 h 347"/>
                <a:gd name="T30" fmla="*/ 192 w 287"/>
                <a:gd name="T31" fmla="*/ 17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7" h="347">
                  <a:moveTo>
                    <a:pt x="287" y="166"/>
                  </a:moveTo>
                  <a:cubicBezTo>
                    <a:pt x="287" y="224"/>
                    <a:pt x="271" y="269"/>
                    <a:pt x="240" y="300"/>
                  </a:cubicBezTo>
                  <a:cubicBezTo>
                    <a:pt x="209" y="331"/>
                    <a:pt x="165" y="347"/>
                    <a:pt x="109" y="347"/>
                  </a:cubicBezTo>
                  <a:cubicBezTo>
                    <a:pt x="0" y="347"/>
                    <a:pt x="0" y="347"/>
                    <a:pt x="0" y="34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71" y="0"/>
                    <a:pt x="213" y="15"/>
                    <a:pt x="243" y="43"/>
                  </a:cubicBezTo>
                  <a:cubicBezTo>
                    <a:pt x="272" y="72"/>
                    <a:pt x="287" y="113"/>
                    <a:pt x="287" y="166"/>
                  </a:cubicBezTo>
                  <a:moveTo>
                    <a:pt x="192" y="170"/>
                  </a:moveTo>
                  <a:cubicBezTo>
                    <a:pt x="192" y="138"/>
                    <a:pt x="186" y="114"/>
                    <a:pt x="174" y="99"/>
                  </a:cubicBezTo>
                  <a:cubicBezTo>
                    <a:pt x="161" y="84"/>
                    <a:pt x="143" y="76"/>
                    <a:pt x="118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270"/>
                    <a:pt x="91" y="270"/>
                    <a:pt x="91" y="270"/>
                  </a:cubicBezTo>
                  <a:cubicBezTo>
                    <a:pt x="111" y="270"/>
                    <a:pt x="111" y="270"/>
                    <a:pt x="111" y="270"/>
                  </a:cubicBezTo>
                  <a:cubicBezTo>
                    <a:pt x="139" y="270"/>
                    <a:pt x="160" y="262"/>
                    <a:pt x="173" y="245"/>
                  </a:cubicBezTo>
                  <a:cubicBezTo>
                    <a:pt x="186" y="229"/>
                    <a:pt x="192" y="204"/>
                    <a:pt x="192" y="17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 noProof="0" dirty="0">
                <a:solidFill>
                  <a:schemeClr val="bg1"/>
                </a:solidFill>
              </a:endParaRPr>
            </a:p>
          </p:txBody>
        </p:sp>
        <p:sp>
          <p:nvSpPr>
            <p:cNvPr id="11" name="Rectangle 7"/>
            <p:cNvSpPr>
              <a:spLocks noChangeArrowheads="1"/>
            </p:cNvSpPr>
            <p:nvPr userDrawn="1"/>
          </p:nvSpPr>
          <p:spPr bwMode="auto">
            <a:xfrm>
              <a:off x="906463" y="404813"/>
              <a:ext cx="74612" cy="303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 noProof="0" dirty="0">
                <a:solidFill>
                  <a:schemeClr val="bg1"/>
                </a:solidFill>
              </a:endParaRPr>
            </a:p>
          </p:txBody>
        </p:sp>
        <p:sp>
          <p:nvSpPr>
            <p:cNvPr id="12" name="Freeform 8"/>
            <p:cNvSpPr>
              <a:spLocks noEditPoints="1"/>
            </p:cNvSpPr>
            <p:nvPr userDrawn="1"/>
          </p:nvSpPr>
          <p:spPr bwMode="auto">
            <a:xfrm>
              <a:off x="1011238" y="479426"/>
              <a:ext cx="215900" cy="231775"/>
            </a:xfrm>
            <a:custGeom>
              <a:avLst/>
              <a:gdLst>
                <a:gd name="T0" fmla="*/ 252 w 252"/>
                <a:gd name="T1" fmla="*/ 133 h 267"/>
                <a:gd name="T2" fmla="*/ 218 w 252"/>
                <a:gd name="T3" fmla="*/ 232 h 267"/>
                <a:gd name="T4" fmla="*/ 125 w 252"/>
                <a:gd name="T5" fmla="*/ 267 h 267"/>
                <a:gd name="T6" fmla="*/ 34 w 252"/>
                <a:gd name="T7" fmla="*/ 231 h 267"/>
                <a:gd name="T8" fmla="*/ 0 w 252"/>
                <a:gd name="T9" fmla="*/ 133 h 267"/>
                <a:gd name="T10" fmla="*/ 33 w 252"/>
                <a:gd name="T11" fmla="*/ 35 h 267"/>
                <a:gd name="T12" fmla="*/ 127 w 252"/>
                <a:gd name="T13" fmla="*/ 0 h 267"/>
                <a:gd name="T14" fmla="*/ 192 w 252"/>
                <a:gd name="T15" fmla="*/ 16 h 267"/>
                <a:gd name="T16" fmla="*/ 236 w 252"/>
                <a:gd name="T17" fmla="*/ 63 h 267"/>
                <a:gd name="T18" fmla="*/ 252 w 252"/>
                <a:gd name="T19" fmla="*/ 133 h 267"/>
                <a:gd name="T20" fmla="*/ 88 w 252"/>
                <a:gd name="T21" fmla="*/ 133 h 267"/>
                <a:gd name="T22" fmla="*/ 97 w 252"/>
                <a:gd name="T23" fmla="*/ 184 h 267"/>
                <a:gd name="T24" fmla="*/ 126 w 252"/>
                <a:gd name="T25" fmla="*/ 201 h 267"/>
                <a:gd name="T26" fmla="*/ 155 w 252"/>
                <a:gd name="T27" fmla="*/ 184 h 267"/>
                <a:gd name="T28" fmla="*/ 163 w 252"/>
                <a:gd name="T29" fmla="*/ 133 h 267"/>
                <a:gd name="T30" fmla="*/ 155 w 252"/>
                <a:gd name="T31" fmla="*/ 83 h 267"/>
                <a:gd name="T32" fmla="*/ 126 w 252"/>
                <a:gd name="T33" fmla="*/ 66 h 267"/>
                <a:gd name="T34" fmla="*/ 97 w 252"/>
                <a:gd name="T35" fmla="*/ 83 h 267"/>
                <a:gd name="T36" fmla="*/ 88 w 252"/>
                <a:gd name="T37" fmla="*/ 133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2" h="267">
                  <a:moveTo>
                    <a:pt x="252" y="133"/>
                  </a:moveTo>
                  <a:cubicBezTo>
                    <a:pt x="252" y="175"/>
                    <a:pt x="241" y="208"/>
                    <a:pt x="218" y="232"/>
                  </a:cubicBezTo>
                  <a:cubicBezTo>
                    <a:pt x="196" y="256"/>
                    <a:pt x="165" y="267"/>
                    <a:pt x="125" y="267"/>
                  </a:cubicBezTo>
                  <a:cubicBezTo>
                    <a:pt x="87" y="267"/>
                    <a:pt x="56" y="255"/>
                    <a:pt x="34" y="231"/>
                  </a:cubicBezTo>
                  <a:cubicBezTo>
                    <a:pt x="11" y="207"/>
                    <a:pt x="0" y="174"/>
                    <a:pt x="0" y="133"/>
                  </a:cubicBezTo>
                  <a:cubicBezTo>
                    <a:pt x="0" y="91"/>
                    <a:pt x="11" y="58"/>
                    <a:pt x="33" y="35"/>
                  </a:cubicBezTo>
                  <a:cubicBezTo>
                    <a:pt x="55" y="12"/>
                    <a:pt x="86" y="0"/>
                    <a:pt x="127" y="0"/>
                  </a:cubicBezTo>
                  <a:cubicBezTo>
                    <a:pt x="151" y="0"/>
                    <a:pt x="173" y="5"/>
                    <a:pt x="192" y="16"/>
                  </a:cubicBezTo>
                  <a:cubicBezTo>
                    <a:pt x="211" y="27"/>
                    <a:pt x="226" y="42"/>
                    <a:pt x="236" y="63"/>
                  </a:cubicBezTo>
                  <a:cubicBezTo>
                    <a:pt x="247" y="83"/>
                    <a:pt x="252" y="106"/>
                    <a:pt x="252" y="133"/>
                  </a:cubicBezTo>
                  <a:moveTo>
                    <a:pt x="88" y="133"/>
                  </a:moveTo>
                  <a:cubicBezTo>
                    <a:pt x="88" y="155"/>
                    <a:pt x="91" y="172"/>
                    <a:pt x="97" y="184"/>
                  </a:cubicBezTo>
                  <a:cubicBezTo>
                    <a:pt x="103" y="195"/>
                    <a:pt x="112" y="201"/>
                    <a:pt x="126" y="201"/>
                  </a:cubicBezTo>
                  <a:cubicBezTo>
                    <a:pt x="140" y="201"/>
                    <a:pt x="149" y="195"/>
                    <a:pt x="155" y="184"/>
                  </a:cubicBezTo>
                  <a:cubicBezTo>
                    <a:pt x="160" y="172"/>
                    <a:pt x="163" y="155"/>
                    <a:pt x="163" y="133"/>
                  </a:cubicBezTo>
                  <a:cubicBezTo>
                    <a:pt x="163" y="111"/>
                    <a:pt x="160" y="94"/>
                    <a:pt x="155" y="83"/>
                  </a:cubicBezTo>
                  <a:cubicBezTo>
                    <a:pt x="149" y="72"/>
                    <a:pt x="139" y="66"/>
                    <a:pt x="126" y="66"/>
                  </a:cubicBezTo>
                  <a:cubicBezTo>
                    <a:pt x="112" y="66"/>
                    <a:pt x="103" y="72"/>
                    <a:pt x="97" y="83"/>
                  </a:cubicBezTo>
                  <a:cubicBezTo>
                    <a:pt x="91" y="94"/>
                    <a:pt x="88" y="111"/>
                    <a:pt x="88" y="13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 noProof="0" dirty="0">
                <a:solidFill>
                  <a:schemeClr val="bg1"/>
                </a:solidFill>
              </a:endParaRPr>
            </a:p>
          </p:txBody>
        </p:sp>
        <p:sp>
          <p:nvSpPr>
            <p:cNvPr id="13" name="Rectangle 9"/>
            <p:cNvSpPr>
              <a:spLocks noChangeArrowheads="1"/>
            </p:cNvSpPr>
            <p:nvPr userDrawn="1"/>
          </p:nvSpPr>
          <p:spPr bwMode="auto">
            <a:xfrm>
              <a:off x="1257300" y="482601"/>
              <a:ext cx="74612" cy="225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 noProof="0" dirty="0">
                <a:solidFill>
                  <a:schemeClr val="bg1"/>
                </a:solidFill>
              </a:endParaRPr>
            </a:p>
          </p:txBody>
        </p:sp>
        <p:sp>
          <p:nvSpPr>
            <p:cNvPr id="14" name="Rectangle 10"/>
            <p:cNvSpPr>
              <a:spLocks noChangeArrowheads="1"/>
            </p:cNvSpPr>
            <p:nvPr userDrawn="1"/>
          </p:nvSpPr>
          <p:spPr bwMode="auto">
            <a:xfrm>
              <a:off x="1257300" y="404813"/>
              <a:ext cx="74612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 noProof="0" dirty="0">
                <a:solidFill>
                  <a:schemeClr val="bg1"/>
                </a:solidFill>
              </a:endParaRPr>
            </a:p>
          </p:txBody>
        </p:sp>
        <p:sp>
          <p:nvSpPr>
            <p:cNvPr id="15" name="Freeform 11"/>
            <p:cNvSpPr>
              <a:spLocks/>
            </p:cNvSpPr>
            <p:nvPr userDrawn="1"/>
          </p:nvSpPr>
          <p:spPr bwMode="auto">
            <a:xfrm>
              <a:off x="1362075" y="411163"/>
              <a:ext cx="158750" cy="300038"/>
            </a:xfrm>
            <a:custGeom>
              <a:avLst/>
              <a:gdLst>
                <a:gd name="T0" fmla="*/ 142 w 184"/>
                <a:gd name="T1" fmla="*/ 274 h 344"/>
                <a:gd name="T2" fmla="*/ 184 w 184"/>
                <a:gd name="T3" fmla="*/ 265 h 344"/>
                <a:gd name="T4" fmla="*/ 184 w 184"/>
                <a:gd name="T5" fmla="*/ 330 h 344"/>
                <a:gd name="T6" fmla="*/ 150 w 184"/>
                <a:gd name="T7" fmla="*/ 341 h 344"/>
                <a:gd name="T8" fmla="*/ 113 w 184"/>
                <a:gd name="T9" fmla="*/ 344 h 344"/>
                <a:gd name="T10" fmla="*/ 50 w 184"/>
                <a:gd name="T11" fmla="*/ 322 h 344"/>
                <a:gd name="T12" fmla="*/ 30 w 184"/>
                <a:gd name="T13" fmla="*/ 255 h 344"/>
                <a:gd name="T14" fmla="*/ 30 w 184"/>
                <a:gd name="T15" fmla="*/ 148 h 344"/>
                <a:gd name="T16" fmla="*/ 0 w 184"/>
                <a:gd name="T17" fmla="*/ 148 h 344"/>
                <a:gd name="T18" fmla="*/ 0 w 184"/>
                <a:gd name="T19" fmla="*/ 81 h 344"/>
                <a:gd name="T20" fmla="*/ 30 w 184"/>
                <a:gd name="T21" fmla="*/ 81 h 344"/>
                <a:gd name="T22" fmla="*/ 30 w 184"/>
                <a:gd name="T23" fmla="*/ 16 h 344"/>
                <a:gd name="T24" fmla="*/ 118 w 184"/>
                <a:gd name="T25" fmla="*/ 0 h 344"/>
                <a:gd name="T26" fmla="*/ 118 w 184"/>
                <a:gd name="T27" fmla="*/ 81 h 344"/>
                <a:gd name="T28" fmla="*/ 174 w 184"/>
                <a:gd name="T29" fmla="*/ 81 h 344"/>
                <a:gd name="T30" fmla="*/ 174 w 184"/>
                <a:gd name="T31" fmla="*/ 148 h 344"/>
                <a:gd name="T32" fmla="*/ 118 w 184"/>
                <a:gd name="T33" fmla="*/ 148 h 344"/>
                <a:gd name="T34" fmla="*/ 118 w 184"/>
                <a:gd name="T35" fmla="*/ 249 h 344"/>
                <a:gd name="T36" fmla="*/ 142 w 184"/>
                <a:gd name="T37" fmla="*/ 27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4" h="344">
                  <a:moveTo>
                    <a:pt x="142" y="274"/>
                  </a:moveTo>
                  <a:cubicBezTo>
                    <a:pt x="153" y="274"/>
                    <a:pt x="167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2" y="335"/>
                    <a:pt x="161" y="339"/>
                    <a:pt x="150" y="341"/>
                  </a:cubicBezTo>
                  <a:cubicBezTo>
                    <a:pt x="140" y="343"/>
                    <a:pt x="127" y="344"/>
                    <a:pt x="113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0" y="285"/>
                    <a:pt x="30" y="255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8" y="148"/>
                    <a:pt x="118" y="148"/>
                    <a:pt x="118" y="148"/>
                  </a:cubicBezTo>
                  <a:cubicBezTo>
                    <a:pt x="118" y="249"/>
                    <a:pt x="118" y="249"/>
                    <a:pt x="118" y="249"/>
                  </a:cubicBezTo>
                  <a:cubicBezTo>
                    <a:pt x="118" y="266"/>
                    <a:pt x="126" y="274"/>
                    <a:pt x="142" y="27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 noProof="0" dirty="0">
                <a:solidFill>
                  <a:schemeClr val="bg1"/>
                </a:solidFill>
              </a:endParaRPr>
            </a:p>
          </p:txBody>
        </p:sp>
        <p:sp>
          <p:nvSpPr>
            <p:cNvPr id="16" name="Freeform 12"/>
            <p:cNvSpPr>
              <a:spLocks/>
            </p:cNvSpPr>
            <p:nvPr userDrawn="1"/>
          </p:nvSpPr>
          <p:spPr bwMode="auto">
            <a:xfrm>
              <a:off x="1535113" y="411163"/>
              <a:ext cx="158750" cy="300038"/>
            </a:xfrm>
            <a:custGeom>
              <a:avLst/>
              <a:gdLst>
                <a:gd name="T0" fmla="*/ 142 w 184"/>
                <a:gd name="T1" fmla="*/ 274 h 344"/>
                <a:gd name="T2" fmla="*/ 184 w 184"/>
                <a:gd name="T3" fmla="*/ 265 h 344"/>
                <a:gd name="T4" fmla="*/ 184 w 184"/>
                <a:gd name="T5" fmla="*/ 330 h 344"/>
                <a:gd name="T6" fmla="*/ 151 w 184"/>
                <a:gd name="T7" fmla="*/ 341 h 344"/>
                <a:gd name="T8" fmla="*/ 114 w 184"/>
                <a:gd name="T9" fmla="*/ 344 h 344"/>
                <a:gd name="T10" fmla="*/ 50 w 184"/>
                <a:gd name="T11" fmla="*/ 322 h 344"/>
                <a:gd name="T12" fmla="*/ 31 w 184"/>
                <a:gd name="T13" fmla="*/ 255 h 344"/>
                <a:gd name="T14" fmla="*/ 31 w 184"/>
                <a:gd name="T15" fmla="*/ 148 h 344"/>
                <a:gd name="T16" fmla="*/ 0 w 184"/>
                <a:gd name="T17" fmla="*/ 148 h 344"/>
                <a:gd name="T18" fmla="*/ 0 w 184"/>
                <a:gd name="T19" fmla="*/ 81 h 344"/>
                <a:gd name="T20" fmla="*/ 31 w 184"/>
                <a:gd name="T21" fmla="*/ 81 h 344"/>
                <a:gd name="T22" fmla="*/ 31 w 184"/>
                <a:gd name="T23" fmla="*/ 15 h 344"/>
                <a:gd name="T24" fmla="*/ 119 w 184"/>
                <a:gd name="T25" fmla="*/ 0 h 344"/>
                <a:gd name="T26" fmla="*/ 119 w 184"/>
                <a:gd name="T27" fmla="*/ 81 h 344"/>
                <a:gd name="T28" fmla="*/ 174 w 184"/>
                <a:gd name="T29" fmla="*/ 81 h 344"/>
                <a:gd name="T30" fmla="*/ 174 w 184"/>
                <a:gd name="T31" fmla="*/ 148 h 344"/>
                <a:gd name="T32" fmla="*/ 119 w 184"/>
                <a:gd name="T33" fmla="*/ 148 h 344"/>
                <a:gd name="T34" fmla="*/ 119 w 184"/>
                <a:gd name="T35" fmla="*/ 249 h 344"/>
                <a:gd name="T36" fmla="*/ 142 w 184"/>
                <a:gd name="T37" fmla="*/ 27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4" h="344">
                  <a:moveTo>
                    <a:pt x="142" y="274"/>
                  </a:moveTo>
                  <a:cubicBezTo>
                    <a:pt x="154" y="274"/>
                    <a:pt x="168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3" y="335"/>
                    <a:pt x="161" y="339"/>
                    <a:pt x="151" y="341"/>
                  </a:cubicBezTo>
                  <a:cubicBezTo>
                    <a:pt x="140" y="343"/>
                    <a:pt x="128" y="344"/>
                    <a:pt x="114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1" y="285"/>
                    <a:pt x="31" y="255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81"/>
                    <a:pt x="119" y="81"/>
                    <a:pt x="119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9" y="148"/>
                    <a:pt x="119" y="148"/>
                    <a:pt x="119" y="148"/>
                  </a:cubicBezTo>
                  <a:cubicBezTo>
                    <a:pt x="119" y="249"/>
                    <a:pt x="119" y="249"/>
                    <a:pt x="119" y="249"/>
                  </a:cubicBezTo>
                  <a:cubicBezTo>
                    <a:pt x="119" y="266"/>
                    <a:pt x="127" y="274"/>
                    <a:pt x="142" y="27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 noProof="0" dirty="0">
                <a:solidFill>
                  <a:schemeClr val="bg1"/>
                </a:solidFill>
              </a:endParaRPr>
            </a:p>
          </p:txBody>
        </p:sp>
        <p:sp>
          <p:nvSpPr>
            <p:cNvPr id="17" name="Freeform 13"/>
            <p:cNvSpPr>
              <a:spLocks noEditPoints="1"/>
            </p:cNvSpPr>
            <p:nvPr userDrawn="1"/>
          </p:nvSpPr>
          <p:spPr bwMode="auto">
            <a:xfrm>
              <a:off x="1709738" y="479426"/>
              <a:ext cx="211137" cy="231775"/>
            </a:xfrm>
            <a:custGeom>
              <a:avLst/>
              <a:gdLst>
                <a:gd name="T0" fmla="*/ 213 w 244"/>
                <a:gd name="T1" fmla="*/ 30 h 267"/>
                <a:gd name="T2" fmla="*/ 125 w 244"/>
                <a:gd name="T3" fmla="*/ 0 h 267"/>
                <a:gd name="T4" fmla="*/ 33 w 244"/>
                <a:gd name="T5" fmla="*/ 35 h 267"/>
                <a:gd name="T6" fmla="*/ 0 w 244"/>
                <a:gd name="T7" fmla="*/ 135 h 267"/>
                <a:gd name="T8" fmla="*/ 35 w 244"/>
                <a:gd name="T9" fmla="*/ 233 h 267"/>
                <a:gd name="T10" fmla="*/ 133 w 244"/>
                <a:gd name="T11" fmla="*/ 267 h 267"/>
                <a:gd name="T12" fmla="*/ 185 w 244"/>
                <a:gd name="T13" fmla="*/ 263 h 267"/>
                <a:gd name="T14" fmla="*/ 227 w 244"/>
                <a:gd name="T15" fmla="*/ 249 h 267"/>
                <a:gd name="T16" fmla="*/ 214 w 244"/>
                <a:gd name="T17" fmla="*/ 190 h 267"/>
                <a:gd name="T18" fmla="*/ 186 w 244"/>
                <a:gd name="T19" fmla="*/ 200 h 267"/>
                <a:gd name="T20" fmla="*/ 144 w 244"/>
                <a:gd name="T21" fmla="*/ 204 h 267"/>
                <a:gd name="T22" fmla="*/ 104 w 244"/>
                <a:gd name="T23" fmla="*/ 192 h 267"/>
                <a:gd name="T24" fmla="*/ 88 w 244"/>
                <a:gd name="T25" fmla="*/ 158 h 267"/>
                <a:gd name="T26" fmla="*/ 244 w 244"/>
                <a:gd name="T27" fmla="*/ 158 h 267"/>
                <a:gd name="T28" fmla="*/ 244 w 244"/>
                <a:gd name="T29" fmla="*/ 118 h 267"/>
                <a:gd name="T30" fmla="*/ 213 w 244"/>
                <a:gd name="T31" fmla="*/ 30 h 267"/>
                <a:gd name="T32" fmla="*/ 90 w 244"/>
                <a:gd name="T33" fmla="*/ 102 h 267"/>
                <a:gd name="T34" fmla="*/ 102 w 244"/>
                <a:gd name="T35" fmla="*/ 70 h 267"/>
                <a:gd name="T36" fmla="*/ 128 w 244"/>
                <a:gd name="T37" fmla="*/ 61 h 267"/>
                <a:gd name="T38" fmla="*/ 155 w 244"/>
                <a:gd name="T39" fmla="*/ 72 h 267"/>
                <a:gd name="T40" fmla="*/ 165 w 244"/>
                <a:gd name="T41" fmla="*/ 102 h 267"/>
                <a:gd name="T42" fmla="*/ 90 w 244"/>
                <a:gd name="T43" fmla="*/ 10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4" h="267">
                  <a:moveTo>
                    <a:pt x="213" y="30"/>
                  </a:moveTo>
                  <a:cubicBezTo>
                    <a:pt x="192" y="10"/>
                    <a:pt x="163" y="0"/>
                    <a:pt x="125" y="0"/>
                  </a:cubicBezTo>
                  <a:cubicBezTo>
                    <a:pt x="85" y="0"/>
                    <a:pt x="54" y="12"/>
                    <a:pt x="33" y="35"/>
                  </a:cubicBezTo>
                  <a:cubicBezTo>
                    <a:pt x="11" y="58"/>
                    <a:pt x="0" y="92"/>
                    <a:pt x="0" y="135"/>
                  </a:cubicBezTo>
                  <a:cubicBezTo>
                    <a:pt x="0" y="178"/>
                    <a:pt x="12" y="210"/>
                    <a:pt x="35" y="233"/>
                  </a:cubicBezTo>
                  <a:cubicBezTo>
                    <a:pt x="59" y="256"/>
                    <a:pt x="91" y="267"/>
                    <a:pt x="133" y="267"/>
                  </a:cubicBezTo>
                  <a:cubicBezTo>
                    <a:pt x="153" y="267"/>
                    <a:pt x="171" y="266"/>
                    <a:pt x="185" y="263"/>
                  </a:cubicBezTo>
                  <a:cubicBezTo>
                    <a:pt x="200" y="261"/>
                    <a:pt x="214" y="256"/>
                    <a:pt x="227" y="249"/>
                  </a:cubicBezTo>
                  <a:cubicBezTo>
                    <a:pt x="214" y="190"/>
                    <a:pt x="214" y="190"/>
                    <a:pt x="214" y="190"/>
                  </a:cubicBezTo>
                  <a:cubicBezTo>
                    <a:pt x="204" y="194"/>
                    <a:pt x="195" y="197"/>
                    <a:pt x="186" y="200"/>
                  </a:cubicBezTo>
                  <a:cubicBezTo>
                    <a:pt x="173" y="202"/>
                    <a:pt x="159" y="204"/>
                    <a:pt x="144" y="204"/>
                  </a:cubicBezTo>
                  <a:cubicBezTo>
                    <a:pt x="127" y="204"/>
                    <a:pt x="114" y="200"/>
                    <a:pt x="104" y="192"/>
                  </a:cubicBezTo>
                  <a:cubicBezTo>
                    <a:pt x="94" y="183"/>
                    <a:pt x="89" y="172"/>
                    <a:pt x="88" y="158"/>
                  </a:cubicBezTo>
                  <a:cubicBezTo>
                    <a:pt x="244" y="158"/>
                    <a:pt x="244" y="158"/>
                    <a:pt x="244" y="158"/>
                  </a:cubicBezTo>
                  <a:cubicBezTo>
                    <a:pt x="244" y="118"/>
                    <a:pt x="244" y="118"/>
                    <a:pt x="244" y="118"/>
                  </a:cubicBezTo>
                  <a:cubicBezTo>
                    <a:pt x="244" y="80"/>
                    <a:pt x="234" y="51"/>
                    <a:pt x="213" y="30"/>
                  </a:cubicBezTo>
                  <a:moveTo>
                    <a:pt x="90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9" y="64"/>
                    <a:pt x="118" y="61"/>
                    <a:pt x="128" y="61"/>
                  </a:cubicBezTo>
                  <a:cubicBezTo>
                    <a:pt x="139" y="61"/>
                    <a:pt x="148" y="64"/>
                    <a:pt x="155" y="72"/>
                  </a:cubicBezTo>
                  <a:cubicBezTo>
                    <a:pt x="161" y="79"/>
                    <a:pt x="165" y="89"/>
                    <a:pt x="165" y="102"/>
                  </a:cubicBezTo>
                  <a:lnTo>
                    <a:pt x="90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 noProof="0" dirty="0">
                <a:solidFill>
                  <a:schemeClr val="bg1"/>
                </a:solidFill>
              </a:endParaRPr>
            </a:p>
          </p:txBody>
        </p:sp>
        <p:sp>
          <p:nvSpPr>
            <p:cNvPr id="18" name="Freeform 14"/>
            <p:cNvSpPr>
              <a:spLocks noEditPoints="1"/>
            </p:cNvSpPr>
            <p:nvPr userDrawn="1"/>
          </p:nvSpPr>
          <p:spPr bwMode="auto">
            <a:xfrm>
              <a:off x="668338" y="479426"/>
              <a:ext cx="209550" cy="231775"/>
            </a:xfrm>
            <a:custGeom>
              <a:avLst/>
              <a:gdLst>
                <a:gd name="T0" fmla="*/ 212 w 243"/>
                <a:gd name="T1" fmla="*/ 30 h 267"/>
                <a:gd name="T2" fmla="*/ 124 w 243"/>
                <a:gd name="T3" fmla="*/ 0 h 267"/>
                <a:gd name="T4" fmla="*/ 32 w 243"/>
                <a:gd name="T5" fmla="*/ 35 h 267"/>
                <a:gd name="T6" fmla="*/ 0 w 243"/>
                <a:gd name="T7" fmla="*/ 135 h 267"/>
                <a:gd name="T8" fmla="*/ 35 w 243"/>
                <a:gd name="T9" fmla="*/ 233 h 267"/>
                <a:gd name="T10" fmla="*/ 132 w 243"/>
                <a:gd name="T11" fmla="*/ 267 h 267"/>
                <a:gd name="T12" fmla="*/ 184 w 243"/>
                <a:gd name="T13" fmla="*/ 263 h 267"/>
                <a:gd name="T14" fmla="*/ 227 w 243"/>
                <a:gd name="T15" fmla="*/ 249 h 267"/>
                <a:gd name="T16" fmla="*/ 213 w 243"/>
                <a:gd name="T17" fmla="*/ 190 h 267"/>
                <a:gd name="T18" fmla="*/ 185 w 243"/>
                <a:gd name="T19" fmla="*/ 200 h 267"/>
                <a:gd name="T20" fmla="*/ 143 w 243"/>
                <a:gd name="T21" fmla="*/ 204 h 267"/>
                <a:gd name="T22" fmla="*/ 103 w 243"/>
                <a:gd name="T23" fmla="*/ 192 h 267"/>
                <a:gd name="T24" fmla="*/ 88 w 243"/>
                <a:gd name="T25" fmla="*/ 158 h 267"/>
                <a:gd name="T26" fmla="*/ 243 w 243"/>
                <a:gd name="T27" fmla="*/ 158 h 267"/>
                <a:gd name="T28" fmla="*/ 243 w 243"/>
                <a:gd name="T29" fmla="*/ 118 h 267"/>
                <a:gd name="T30" fmla="*/ 212 w 243"/>
                <a:gd name="T31" fmla="*/ 30 h 267"/>
                <a:gd name="T32" fmla="*/ 89 w 243"/>
                <a:gd name="T33" fmla="*/ 102 h 267"/>
                <a:gd name="T34" fmla="*/ 102 w 243"/>
                <a:gd name="T35" fmla="*/ 70 h 267"/>
                <a:gd name="T36" fmla="*/ 127 w 243"/>
                <a:gd name="T37" fmla="*/ 61 h 267"/>
                <a:gd name="T38" fmla="*/ 154 w 243"/>
                <a:gd name="T39" fmla="*/ 72 h 267"/>
                <a:gd name="T40" fmla="*/ 164 w 243"/>
                <a:gd name="T41" fmla="*/ 102 h 267"/>
                <a:gd name="T42" fmla="*/ 89 w 243"/>
                <a:gd name="T43" fmla="*/ 10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3" h="267">
                  <a:moveTo>
                    <a:pt x="212" y="30"/>
                  </a:moveTo>
                  <a:cubicBezTo>
                    <a:pt x="191" y="10"/>
                    <a:pt x="162" y="0"/>
                    <a:pt x="124" y="0"/>
                  </a:cubicBezTo>
                  <a:cubicBezTo>
                    <a:pt x="84" y="0"/>
                    <a:pt x="53" y="12"/>
                    <a:pt x="32" y="35"/>
                  </a:cubicBezTo>
                  <a:cubicBezTo>
                    <a:pt x="10" y="58"/>
                    <a:pt x="0" y="92"/>
                    <a:pt x="0" y="135"/>
                  </a:cubicBezTo>
                  <a:cubicBezTo>
                    <a:pt x="0" y="178"/>
                    <a:pt x="11" y="210"/>
                    <a:pt x="35" y="233"/>
                  </a:cubicBezTo>
                  <a:cubicBezTo>
                    <a:pt x="58" y="256"/>
                    <a:pt x="90" y="267"/>
                    <a:pt x="132" y="267"/>
                  </a:cubicBezTo>
                  <a:cubicBezTo>
                    <a:pt x="153" y="267"/>
                    <a:pt x="170" y="266"/>
                    <a:pt x="184" y="263"/>
                  </a:cubicBezTo>
                  <a:cubicBezTo>
                    <a:pt x="199" y="261"/>
                    <a:pt x="213" y="256"/>
                    <a:pt x="227" y="249"/>
                  </a:cubicBezTo>
                  <a:cubicBezTo>
                    <a:pt x="213" y="190"/>
                    <a:pt x="213" y="190"/>
                    <a:pt x="213" y="190"/>
                  </a:cubicBezTo>
                  <a:cubicBezTo>
                    <a:pt x="203" y="194"/>
                    <a:pt x="194" y="197"/>
                    <a:pt x="185" y="200"/>
                  </a:cubicBezTo>
                  <a:cubicBezTo>
                    <a:pt x="172" y="202"/>
                    <a:pt x="158" y="204"/>
                    <a:pt x="143" y="204"/>
                  </a:cubicBezTo>
                  <a:cubicBezTo>
                    <a:pt x="126" y="204"/>
                    <a:pt x="113" y="200"/>
                    <a:pt x="103" y="192"/>
                  </a:cubicBezTo>
                  <a:cubicBezTo>
                    <a:pt x="93" y="183"/>
                    <a:pt x="88" y="172"/>
                    <a:pt x="88" y="158"/>
                  </a:cubicBezTo>
                  <a:cubicBezTo>
                    <a:pt x="243" y="158"/>
                    <a:pt x="243" y="158"/>
                    <a:pt x="243" y="158"/>
                  </a:cubicBezTo>
                  <a:cubicBezTo>
                    <a:pt x="243" y="118"/>
                    <a:pt x="243" y="118"/>
                    <a:pt x="243" y="118"/>
                  </a:cubicBezTo>
                  <a:cubicBezTo>
                    <a:pt x="243" y="80"/>
                    <a:pt x="233" y="51"/>
                    <a:pt x="212" y="30"/>
                  </a:cubicBezTo>
                  <a:moveTo>
                    <a:pt x="89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8" y="64"/>
                    <a:pt x="117" y="61"/>
                    <a:pt x="127" y="61"/>
                  </a:cubicBezTo>
                  <a:cubicBezTo>
                    <a:pt x="138" y="61"/>
                    <a:pt x="147" y="64"/>
                    <a:pt x="154" y="72"/>
                  </a:cubicBezTo>
                  <a:cubicBezTo>
                    <a:pt x="160" y="79"/>
                    <a:pt x="164" y="89"/>
                    <a:pt x="164" y="102"/>
                  </a:cubicBezTo>
                  <a:lnTo>
                    <a:pt x="89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 noProof="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5816280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23936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- Deloitte green">
    <p:bg bwMode="gray"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gray">
          <a:xfrm>
            <a:off x="376238" y="1705669"/>
            <a:ext cx="7905750" cy="1592403"/>
          </a:xfrm>
        </p:spPr>
        <p:txBody>
          <a:bodyPr anchor="b"/>
          <a:lstStyle>
            <a:lvl1pPr>
              <a:lnSpc>
                <a:spcPct val="95000"/>
              </a:lnSpc>
              <a:defRPr sz="3850" b="1">
                <a:solidFill>
                  <a:schemeClr val="bg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noProof="0"/>
              <a:t>Click to edit Master title style</a:t>
            </a:r>
            <a:endParaRPr lang="en-CA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376238" y="3429000"/>
            <a:ext cx="7905750" cy="1566532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95000"/>
              </a:lnSpc>
              <a:spcAft>
                <a:spcPts val="0"/>
              </a:spcAft>
              <a:buNone/>
              <a:defRPr sz="385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499860" y="6477000"/>
            <a:ext cx="1920240" cy="123111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algn="r">
              <a:defRPr sz="650">
                <a:solidFill>
                  <a:schemeClr val="bg1"/>
                </a:solidFill>
              </a:defRPr>
            </a:lvl1pPr>
          </a:lstStyle>
          <a:p>
            <a:r>
              <a:rPr lang="en-CA" noProof="0" dirty="0"/>
              <a:t>Go to "Insert Tab" to insert a footer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7762" y="6477000"/>
            <a:ext cx="176330" cy="123111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algn="r">
              <a:defRPr sz="650">
                <a:solidFill>
                  <a:schemeClr val="bg1"/>
                </a:solidFill>
              </a:defRPr>
            </a:lvl1pPr>
          </a:lstStyle>
          <a:p>
            <a:fld id="{061A9654-7BF2-42EF-AE33-C129A2459692}" type="slidenum">
              <a:rPr lang="en-CA" noProof="0" smtClean="0"/>
              <a:pPr/>
              <a:t>‹#›</a:t>
            </a:fld>
            <a:endParaRPr lang="en-CA" noProof="0" dirty="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376237" y="6477000"/>
            <a:ext cx="4016376" cy="2012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indent="0">
              <a:spcBef>
                <a:spcPts val="600"/>
              </a:spcBef>
              <a:buSzPct val="100000"/>
              <a:buFont typeface="Arial"/>
              <a:buNone/>
            </a:pPr>
            <a:r>
              <a:rPr lang="en-CA" sz="650" noProof="0" dirty="0">
                <a:solidFill>
                  <a:schemeClr val="bg1"/>
                </a:solidFill>
              </a:rPr>
              <a:t>© Deloitte LLP and affiliated entities.</a:t>
            </a:r>
          </a:p>
        </p:txBody>
      </p:sp>
    </p:spTree>
    <p:extLst>
      <p:ext uri="{BB962C8B-B14F-4D97-AF65-F5344CB8AC3E}">
        <p14:creationId xmlns:p14="http://schemas.microsoft.com/office/powerpoint/2010/main" val="210457412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- Deloitte dark green">
    <p:bg bwMode="gray"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gray">
          <a:xfrm>
            <a:off x="376238" y="1705669"/>
            <a:ext cx="7905750" cy="1592403"/>
          </a:xfrm>
        </p:spPr>
        <p:txBody>
          <a:bodyPr anchor="b"/>
          <a:lstStyle>
            <a:lvl1pPr>
              <a:lnSpc>
                <a:spcPct val="95000"/>
              </a:lnSpc>
              <a:defRPr sz="3850" b="1">
                <a:solidFill>
                  <a:schemeClr val="bg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noProof="0"/>
              <a:t>Click to edit Master title style</a:t>
            </a:r>
            <a:endParaRPr lang="en-CA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376238" y="3429000"/>
            <a:ext cx="7908050" cy="1566532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95000"/>
              </a:lnSpc>
              <a:spcAft>
                <a:spcPts val="0"/>
              </a:spcAft>
              <a:buNone/>
              <a:defRPr sz="385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499860" y="6477000"/>
            <a:ext cx="1920240" cy="123111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algn="r">
              <a:defRPr sz="650">
                <a:solidFill>
                  <a:schemeClr val="bg1"/>
                </a:solidFill>
              </a:defRPr>
            </a:lvl1pPr>
          </a:lstStyle>
          <a:p>
            <a:r>
              <a:rPr lang="en-CA" noProof="0" dirty="0"/>
              <a:t>Go to "Insert Tab" to insert a footer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7762" y="6477000"/>
            <a:ext cx="176330" cy="123111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algn="r">
              <a:defRPr sz="650">
                <a:solidFill>
                  <a:schemeClr val="bg1"/>
                </a:solidFill>
              </a:defRPr>
            </a:lvl1pPr>
          </a:lstStyle>
          <a:p>
            <a:fld id="{061A9654-7BF2-42EF-AE33-C129A2459692}" type="slidenum">
              <a:rPr lang="en-CA" noProof="0" smtClean="0"/>
              <a:pPr/>
              <a:t>‹#›</a:t>
            </a:fld>
            <a:endParaRPr lang="en-CA" noProof="0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376237" y="6477000"/>
            <a:ext cx="4016376" cy="2012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indent="0">
              <a:spcBef>
                <a:spcPts val="600"/>
              </a:spcBef>
              <a:buSzPct val="100000"/>
              <a:buFont typeface="Arial"/>
              <a:buNone/>
            </a:pPr>
            <a:r>
              <a:rPr lang="en-CA" sz="650" noProof="0" dirty="0">
                <a:solidFill>
                  <a:schemeClr val="bg1"/>
                </a:solidFill>
              </a:rPr>
              <a:t>© Deloitte LLP and affiliated entities.</a:t>
            </a:r>
          </a:p>
        </p:txBody>
      </p:sp>
    </p:spTree>
    <p:extLst>
      <p:ext uri="{BB962C8B-B14F-4D97-AF65-F5344CB8AC3E}">
        <p14:creationId xmlns:p14="http://schemas.microsoft.com/office/powerpoint/2010/main" val="197648263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- Deloitte blue">
    <p:bg bwMode="gray"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gray">
          <a:xfrm>
            <a:off x="376238" y="1705669"/>
            <a:ext cx="7905750" cy="1592403"/>
          </a:xfrm>
        </p:spPr>
        <p:txBody>
          <a:bodyPr anchor="b"/>
          <a:lstStyle>
            <a:lvl1pPr>
              <a:lnSpc>
                <a:spcPct val="95000"/>
              </a:lnSpc>
              <a:defRPr sz="3850" b="1">
                <a:solidFill>
                  <a:schemeClr val="bg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noProof="0"/>
              <a:t>Click to edit Master title style</a:t>
            </a:r>
            <a:endParaRPr lang="en-CA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376238" y="3429000"/>
            <a:ext cx="7905750" cy="1566532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95000"/>
              </a:lnSpc>
              <a:spcAft>
                <a:spcPts val="0"/>
              </a:spcAft>
              <a:buNone/>
              <a:defRPr sz="385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499860" y="6477000"/>
            <a:ext cx="1920240" cy="123111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algn="r">
              <a:defRPr sz="650">
                <a:solidFill>
                  <a:schemeClr val="bg1"/>
                </a:solidFill>
              </a:defRPr>
            </a:lvl1pPr>
          </a:lstStyle>
          <a:p>
            <a:r>
              <a:rPr lang="en-CA" noProof="0" dirty="0"/>
              <a:t>Go to "Insert Tab" to insert a footer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7762" y="6477000"/>
            <a:ext cx="176330" cy="123111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algn="r">
              <a:defRPr sz="650">
                <a:solidFill>
                  <a:schemeClr val="bg1"/>
                </a:solidFill>
              </a:defRPr>
            </a:lvl1pPr>
          </a:lstStyle>
          <a:p>
            <a:fld id="{061A9654-7BF2-42EF-AE33-C129A2459692}" type="slidenum">
              <a:rPr lang="en-CA" noProof="0" smtClean="0"/>
              <a:pPr/>
              <a:t>‹#›</a:t>
            </a:fld>
            <a:endParaRPr lang="en-CA" noProof="0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376237" y="6477000"/>
            <a:ext cx="4016376" cy="2012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indent="0">
              <a:spcBef>
                <a:spcPts val="600"/>
              </a:spcBef>
              <a:buSzPct val="100000"/>
              <a:buFont typeface="Arial"/>
              <a:buNone/>
            </a:pPr>
            <a:r>
              <a:rPr lang="en-CA" sz="650" noProof="0" dirty="0">
                <a:solidFill>
                  <a:schemeClr val="bg1"/>
                </a:solidFill>
              </a:rPr>
              <a:t>© Deloitte LLP and affiliated entities.</a:t>
            </a:r>
          </a:p>
        </p:txBody>
      </p:sp>
    </p:spTree>
    <p:extLst>
      <p:ext uri="{BB962C8B-B14F-4D97-AF65-F5344CB8AC3E}">
        <p14:creationId xmlns:p14="http://schemas.microsoft.com/office/powerpoint/2010/main" val="165402145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- Deloitte dark blue">
    <p:bg bwMode="gray"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gray">
          <a:xfrm>
            <a:off x="376238" y="1705669"/>
            <a:ext cx="7905750" cy="1592403"/>
          </a:xfrm>
        </p:spPr>
        <p:txBody>
          <a:bodyPr anchor="b"/>
          <a:lstStyle>
            <a:lvl1pPr>
              <a:lnSpc>
                <a:spcPct val="95000"/>
              </a:lnSpc>
              <a:defRPr sz="3850" b="1">
                <a:solidFill>
                  <a:schemeClr val="bg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noProof="0"/>
              <a:t>Click to edit Master title style</a:t>
            </a:r>
            <a:endParaRPr lang="en-CA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376238" y="3429000"/>
            <a:ext cx="7905750" cy="1566532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95000"/>
              </a:lnSpc>
              <a:spcAft>
                <a:spcPts val="0"/>
              </a:spcAft>
              <a:buNone/>
              <a:defRPr sz="385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499860" y="6477000"/>
            <a:ext cx="1920240" cy="123111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algn="r">
              <a:defRPr sz="650">
                <a:solidFill>
                  <a:schemeClr val="bg1"/>
                </a:solidFill>
              </a:defRPr>
            </a:lvl1pPr>
          </a:lstStyle>
          <a:p>
            <a:r>
              <a:rPr lang="en-CA" noProof="0" dirty="0"/>
              <a:t>Go to "Insert Tab" to insert a footer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7762" y="6477000"/>
            <a:ext cx="176330" cy="123111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algn="r">
              <a:defRPr sz="650">
                <a:solidFill>
                  <a:schemeClr val="bg1"/>
                </a:solidFill>
              </a:defRPr>
            </a:lvl1pPr>
          </a:lstStyle>
          <a:p>
            <a:fld id="{061A9654-7BF2-42EF-AE33-C129A2459692}" type="slidenum">
              <a:rPr lang="en-CA" noProof="0" smtClean="0"/>
              <a:pPr/>
              <a:t>‹#›</a:t>
            </a:fld>
            <a:endParaRPr lang="en-CA" noProof="0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376237" y="6477000"/>
            <a:ext cx="4016376" cy="2012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indent="0">
              <a:spcBef>
                <a:spcPts val="600"/>
              </a:spcBef>
              <a:buSzPct val="100000"/>
              <a:buFont typeface="Arial"/>
              <a:buNone/>
            </a:pPr>
            <a:r>
              <a:rPr lang="en-CA" sz="650" noProof="0" dirty="0">
                <a:solidFill>
                  <a:schemeClr val="bg1"/>
                </a:solidFill>
              </a:rPr>
              <a:t>© Deloitte LLP and affiliated entities.</a:t>
            </a:r>
          </a:p>
        </p:txBody>
      </p:sp>
    </p:spTree>
    <p:extLst>
      <p:ext uri="{BB962C8B-B14F-4D97-AF65-F5344CB8AC3E}">
        <p14:creationId xmlns:p14="http://schemas.microsoft.com/office/powerpoint/2010/main" val="127237144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- Deloitte black">
    <p:bg bwMode="gray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gray">
          <a:xfrm>
            <a:off x="376238" y="1705669"/>
            <a:ext cx="7905750" cy="1592403"/>
          </a:xfrm>
        </p:spPr>
        <p:txBody>
          <a:bodyPr anchor="b"/>
          <a:lstStyle>
            <a:lvl1pPr>
              <a:lnSpc>
                <a:spcPct val="95000"/>
              </a:lnSpc>
              <a:defRPr sz="3850" b="1">
                <a:solidFill>
                  <a:schemeClr val="bg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noProof="0"/>
              <a:t>Click to edit Master title style</a:t>
            </a:r>
            <a:endParaRPr lang="en-CA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376238" y="3429000"/>
            <a:ext cx="7905750" cy="1566532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95000"/>
              </a:lnSpc>
              <a:spcAft>
                <a:spcPts val="0"/>
              </a:spcAft>
              <a:buNone/>
              <a:defRPr sz="385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499860" y="6477000"/>
            <a:ext cx="1920240" cy="123111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algn="r">
              <a:defRPr sz="650">
                <a:solidFill>
                  <a:schemeClr val="bg1"/>
                </a:solidFill>
              </a:defRPr>
            </a:lvl1pPr>
          </a:lstStyle>
          <a:p>
            <a:r>
              <a:rPr lang="en-CA" noProof="0" dirty="0"/>
              <a:t>Go to "Insert Tab" to insert a footer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7762" y="6477000"/>
            <a:ext cx="176330" cy="123111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algn="r">
              <a:defRPr sz="650">
                <a:solidFill>
                  <a:schemeClr val="bg1"/>
                </a:solidFill>
              </a:defRPr>
            </a:lvl1pPr>
          </a:lstStyle>
          <a:p>
            <a:fld id="{061A9654-7BF2-42EF-AE33-C129A2459692}" type="slidenum">
              <a:rPr lang="en-CA" noProof="0" smtClean="0"/>
              <a:pPr/>
              <a:t>‹#›</a:t>
            </a:fld>
            <a:endParaRPr lang="en-CA" noProof="0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376237" y="6477000"/>
            <a:ext cx="4016376" cy="2012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indent="0">
              <a:spcBef>
                <a:spcPts val="600"/>
              </a:spcBef>
              <a:buSzPct val="100000"/>
              <a:buFont typeface="Arial"/>
              <a:buNone/>
            </a:pPr>
            <a:r>
              <a:rPr lang="en-CA" sz="650" noProof="0" dirty="0">
                <a:solidFill>
                  <a:schemeClr val="bg1"/>
                </a:solidFill>
              </a:rPr>
              <a:t>© Deloitte LLP and affiliated entities.</a:t>
            </a:r>
          </a:p>
        </p:txBody>
      </p:sp>
    </p:spTree>
    <p:extLst>
      <p:ext uri="{BB962C8B-B14F-4D97-AF65-F5344CB8AC3E}">
        <p14:creationId xmlns:p14="http://schemas.microsoft.com/office/powerpoint/2010/main" val="193697899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vmlDrawing" Target="../drawings/vmlDrawing1.v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oleObject" Target="../embeddings/oleObject1.bin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>
            <p:custDataLst>
              <p:tags r:id="rId43"/>
            </p:custDataLst>
            <p:extLst>
              <p:ext uri="{D42A27DB-BD31-4B8C-83A1-F6EECF244321}">
                <p14:modId xmlns:p14="http://schemas.microsoft.com/office/powerpoint/2010/main" val="166891810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8" name="think-cell Slide" r:id="rId44" imgW="270" imgH="270" progId="TCLayout.ActiveDocument.1">
                  <p:embed/>
                </p:oleObj>
              </mc:Choice>
              <mc:Fallback>
                <p:oleObj name="think-cell Slide" r:id="rId4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376238" y="317501"/>
            <a:ext cx="8391525" cy="69215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 to edit Master title style</a:t>
            </a:r>
            <a:endParaRPr lang="en-CA" noProof="0" dirty="0"/>
          </a:p>
        </p:txBody>
      </p:sp>
      <p:sp>
        <p:nvSpPr>
          <p:cNvPr id="18" name="TextBox 17"/>
          <p:cNvSpPr txBox="1"/>
          <p:nvPr userDrawn="1"/>
        </p:nvSpPr>
        <p:spPr>
          <a:xfrm>
            <a:off x="376237" y="6477000"/>
            <a:ext cx="4016376" cy="2012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indent="0">
              <a:spcBef>
                <a:spcPts val="600"/>
              </a:spcBef>
              <a:buSzPct val="100000"/>
              <a:buFont typeface="Arial"/>
              <a:buNone/>
            </a:pPr>
            <a:r>
              <a:rPr lang="en-CA" sz="650" noProof="0" dirty="0">
                <a:solidFill>
                  <a:schemeClr val="tx1"/>
                </a:solidFill>
              </a:rPr>
              <a:t>© Deloitte LLP and affiliated entities.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idx="1"/>
          </p:nvPr>
        </p:nvSpPr>
        <p:spPr>
          <a:xfrm>
            <a:off x="376237" y="1665289"/>
            <a:ext cx="8391525" cy="471646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CA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499860" y="6477000"/>
            <a:ext cx="1920240" cy="123111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algn="r">
              <a:defRPr sz="650">
                <a:solidFill>
                  <a:schemeClr val="tx1"/>
                </a:solidFill>
              </a:defRPr>
            </a:lvl1pPr>
          </a:lstStyle>
          <a:p>
            <a:r>
              <a:rPr lang="en-CA" noProof="0" dirty="0"/>
              <a:t>Go to "Insert Tab" to insert a footer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7762" y="6477000"/>
            <a:ext cx="176330" cy="123111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algn="r">
              <a:defRPr sz="650">
                <a:solidFill>
                  <a:schemeClr val="tx1"/>
                </a:solidFill>
              </a:defRPr>
            </a:lvl1pPr>
          </a:lstStyle>
          <a:p>
            <a:fld id="{061A9654-7BF2-42EF-AE33-C129A2459692}" type="slidenum">
              <a:rPr lang="en-CA" noProof="0" smtClean="0"/>
              <a:pPr/>
              <a:t>‹#›</a:t>
            </a:fld>
            <a:endParaRPr lang="en-CA" noProof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56" r:id="rId3"/>
    <p:sldLayoutId id="2147483755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13" r:id="rId10"/>
    <p:sldLayoutId id="2147483708" r:id="rId11"/>
    <p:sldLayoutId id="2147483710" r:id="rId12"/>
    <p:sldLayoutId id="2147483754" r:id="rId13"/>
    <p:sldLayoutId id="2147483711" r:id="rId14"/>
    <p:sldLayoutId id="2147483753" r:id="rId15"/>
    <p:sldLayoutId id="2147483679" r:id="rId16"/>
    <p:sldLayoutId id="2147483712" r:id="rId17"/>
    <p:sldLayoutId id="2147483678" r:id="rId18"/>
    <p:sldLayoutId id="2147483681" r:id="rId19"/>
    <p:sldLayoutId id="2147483735" r:id="rId20"/>
    <p:sldLayoutId id="2147483699" r:id="rId21"/>
    <p:sldLayoutId id="2147483714" r:id="rId22"/>
    <p:sldLayoutId id="2147483697" r:id="rId23"/>
    <p:sldLayoutId id="2147483715" r:id="rId24"/>
    <p:sldLayoutId id="2147483716" r:id="rId25"/>
    <p:sldLayoutId id="2147483717" r:id="rId26"/>
    <p:sldLayoutId id="2147483718" r:id="rId27"/>
    <p:sldLayoutId id="2147483728" r:id="rId28"/>
    <p:sldLayoutId id="2147483720" r:id="rId29"/>
    <p:sldLayoutId id="2147483721" r:id="rId30"/>
    <p:sldLayoutId id="2147483722" r:id="rId31"/>
    <p:sldLayoutId id="2147483695" r:id="rId32"/>
    <p:sldLayoutId id="2147483751" r:id="rId33"/>
    <p:sldLayoutId id="2147483724" r:id="rId34"/>
    <p:sldLayoutId id="2147483725" r:id="rId35"/>
    <p:sldLayoutId id="2147483726" r:id="rId36"/>
    <p:sldLayoutId id="2147483727" r:id="rId37"/>
    <p:sldLayoutId id="2147483698" r:id="rId38"/>
    <p:sldLayoutId id="2147483752" r:id="rId39"/>
    <p:sldLayoutId id="2147483696" r:id="rId40"/>
  </p:sldLayoutIdLst>
  <p:transition>
    <p:fade/>
  </p:transition>
  <p:hf hdr="0" dt="0"/>
  <p:txStyles>
    <p:titleStyle>
      <a:lvl1pPr algn="l" defTabSz="914400" rtl="0" eaLnBrk="1" latinLnBrk="0" hangingPunct="1">
        <a:spcBef>
          <a:spcPct val="0"/>
        </a:spcBef>
        <a:buNone/>
        <a:defRPr sz="2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ts val="0"/>
        </a:spcBef>
        <a:spcAft>
          <a:spcPts val="1000"/>
        </a:spcAft>
        <a:buSzPct val="100000"/>
        <a:buFont typeface="Arial" panose="020B0604020202020204" pitchFamily="34" charset="0"/>
        <a:buNone/>
        <a:defRPr sz="12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spcBef>
          <a:spcPts val="0"/>
        </a:spcBef>
        <a:spcAft>
          <a:spcPts val="1000"/>
        </a:spcAft>
        <a:buClrTx/>
        <a:buSzPct val="100000"/>
        <a:buFont typeface="Arial"/>
        <a:buNone/>
        <a:defRPr lang="en-US" sz="1200" b="1" kern="1200" dirty="0" smtClean="0">
          <a:solidFill>
            <a:schemeClr val="tx1"/>
          </a:solidFill>
          <a:latin typeface="+mn-lt"/>
          <a:ea typeface="+mn-ea"/>
          <a:cs typeface="+mn-cs"/>
        </a:defRPr>
      </a:lvl2pPr>
      <a:lvl3pPr marL="176400" indent="-176400" algn="l" defTabSz="914400" rtl="0" eaLnBrk="1" latinLnBrk="0" hangingPunct="1">
        <a:spcBef>
          <a:spcPts val="0"/>
        </a:spcBef>
        <a:spcAft>
          <a:spcPts val="1000"/>
        </a:spcAft>
        <a:buClrTx/>
        <a:buSzPct val="100000"/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3pPr>
      <a:lvl4pPr marL="356400" indent="-176400" algn="l" defTabSz="914400" rtl="0" eaLnBrk="1" latinLnBrk="0" hangingPunct="1">
        <a:spcBef>
          <a:spcPts val="0"/>
        </a:spcBef>
        <a:spcAft>
          <a:spcPts val="1000"/>
        </a:spcAft>
        <a:buClrTx/>
        <a:buSzPct val="100000"/>
        <a:buFont typeface="Verdana" panose="020B0604030504040204" pitchFamily="34" charset="0"/>
        <a:buChar char="−"/>
        <a:defRPr lang="en-US" sz="1200" kern="1200" baseline="0" dirty="0" smtClean="0">
          <a:solidFill>
            <a:schemeClr val="tx1"/>
          </a:solidFill>
          <a:latin typeface="+mn-lt"/>
          <a:ea typeface="+mn-ea"/>
          <a:cs typeface="+mn-cs"/>
        </a:defRPr>
      </a:lvl4pPr>
      <a:lvl5pPr marL="532800" indent="-176400" algn="l" defTabSz="798513" rtl="0" eaLnBrk="1" latinLnBrk="0" hangingPunct="1">
        <a:spcBef>
          <a:spcPts val="0"/>
        </a:spcBef>
        <a:spcAft>
          <a:spcPts val="1000"/>
        </a:spcAft>
        <a:buClrTx/>
        <a:buSzPct val="100000"/>
        <a:buFont typeface="Verdana" panose="020B0604030504040204" pitchFamily="34" charset="0"/>
        <a:buChar char="−"/>
        <a:tabLst/>
        <a:defRPr lang="en-US" sz="1200" kern="1200" baseline="0" dirty="0" smtClean="0">
          <a:solidFill>
            <a:schemeClr val="tx1"/>
          </a:solidFill>
          <a:latin typeface="+mn-lt"/>
          <a:ea typeface="+mn-ea"/>
          <a:cs typeface="+mn-cs"/>
        </a:defRPr>
      </a:lvl5pPr>
      <a:lvl6pPr marL="532800" indent="-176400" algn="l" defTabSz="914400" rtl="0" eaLnBrk="1" latinLnBrk="0" hangingPunct="1">
        <a:spcBef>
          <a:spcPts val="0"/>
        </a:spcBef>
        <a:spcAft>
          <a:spcPts val="1000"/>
        </a:spcAft>
        <a:buFont typeface="Verdana" panose="020B0604030504040204" pitchFamily="34" charset="0"/>
        <a:buChar char="−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532800" indent="-176400" algn="l" defTabSz="914400" rtl="0" eaLnBrk="1" latinLnBrk="0" hangingPunct="1">
        <a:spcBef>
          <a:spcPts val="0"/>
        </a:spcBef>
        <a:spcAft>
          <a:spcPts val="1000"/>
        </a:spcAft>
        <a:buFont typeface="Verdana" panose="020B0604030504040204" pitchFamily="34" charset="0"/>
        <a:buChar char="−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532800" indent="-176400" algn="l" defTabSz="914400" rtl="0" eaLnBrk="1" latinLnBrk="0" hangingPunct="1">
        <a:spcBef>
          <a:spcPts val="0"/>
        </a:spcBef>
        <a:spcAft>
          <a:spcPts val="1000"/>
        </a:spcAft>
        <a:buFont typeface="Verdana" panose="020B0604030504040204" pitchFamily="34" charset="0"/>
        <a:buChar char="−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532800" indent="-176400" algn="l" defTabSz="914400" rtl="0" eaLnBrk="1" latinLnBrk="0" hangingPunct="1">
        <a:spcBef>
          <a:spcPts val="0"/>
        </a:spcBef>
        <a:spcAft>
          <a:spcPts val="1000"/>
        </a:spcAft>
        <a:buFont typeface="Verdana" panose="020B0604030504040204" pitchFamily="34" charset="0"/>
        <a:buChar char="−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orient="horz" pos="2160" userDrawn="1">
          <p15:clr>
            <a:srgbClr val="F26B43"/>
          </p15:clr>
        </p15:guide>
        <p15:guide id="3" orient="horz" pos="4020" userDrawn="1">
          <p15:clr>
            <a:srgbClr val="F26B43"/>
          </p15:clr>
        </p15:guide>
        <p15:guide id="4" pos="237" userDrawn="1">
          <p15:clr>
            <a:srgbClr val="F26B43"/>
          </p15:clr>
        </p15:guide>
        <p15:guide id="5" pos="5523" userDrawn="1">
          <p15:clr>
            <a:srgbClr val="F26B43"/>
          </p15:clr>
        </p15:guide>
        <p15:guide id="7" orient="horz" pos="200" userDrawn="1">
          <p15:clr>
            <a:srgbClr val="F26B43"/>
          </p15:clr>
        </p15:guide>
        <p15:guide id="8" orient="horz" pos="4080" userDrawn="1">
          <p15:clr>
            <a:srgbClr val="F26B43"/>
          </p15:clr>
        </p15:guide>
        <p15:guide id="19" pos="2880" userDrawn="1">
          <p15:clr>
            <a:srgbClr val="F26B43"/>
          </p15:clr>
        </p15:guide>
        <p15:guide id="21" orient="horz" pos="1049" userDrawn="1">
          <p15:clr>
            <a:srgbClr val="F26B43"/>
          </p15:clr>
        </p15:guide>
        <p15:guide id="22" orient="horz" pos="6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soa.org/link/f48f0b5775d14e1fb80c75059e50a302.aspx" TargetMode="Externa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soa.wufoo.com/forms/zl1f9vu18tvgdu/" TargetMode="External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urldefense.proofpoint.com/v2/url?u=https-3A__archive.ics.uci.edu_ml_datasets_student-2Bperformance&amp;d=DwMFAw&amp;c=8cFkWstqZYH09bQ2dZGSn7GyHTMJxzHALGGH69mOKEE&amp;r=sEiO4DJDIPmtPWRuFjAYdMveXW2GlPa31VUDAozCa-s&amp;m=WbLXj77HhtFqtl1HlH7KtidYTIfeIAODjJeWKULXPuc&amp;s=P2pQb3lcw3-x4YlXrEwot4n0n9gCsHb00fTrcYDIy1g&amp;e=" TargetMode="External"/><Relationship Id="rId2" Type="http://schemas.openxmlformats.org/officeDocument/2006/relationships/hyperlink" Target="https://urldefense.proofpoint.com/v2/url?u=https-3A__soa.wufoo.com_forms_2020-2Dhackathon-2Dfiles_&amp;d=DwMGaQ&amp;c=8cFkWstqZYH09bQ2dZGSn7GyHTMJxzHALGGH69mOKEE&amp;r=sEiO4DJDIPmtPWRuFjAYdMveXW2GlPa31VUDAozCa-s&amp;m=CFbBfV8MeZvVB8VJBBqCglQF3tKwigjs0yD6wUfIceo&amp;s=z0R3YyS54TL2mkRVaUoBf2hf7LU7NfUCfis4HXt5qtI&amp;e=" TargetMode="Externa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7F35E33E-4FCC-4AD8-B820-843F58BC783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76238" y="6124618"/>
            <a:ext cx="4195762" cy="505645"/>
          </a:xfrm>
        </p:spPr>
        <p:txBody>
          <a:bodyPr/>
          <a:lstStyle/>
          <a:p>
            <a:r>
              <a:rPr lang="en-US" sz="1400" dirty="0"/>
              <a:t>Predictive Analytics and Futurism Section</a:t>
            </a:r>
          </a:p>
          <a:p>
            <a:r>
              <a:rPr lang="en-US" sz="1400" dirty="0"/>
              <a:t>Bryon Robidoux FSA, CERA, MAAA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60F38AA3-01F6-4ACB-B5B2-38ABF35A8C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999" y="1143000"/>
            <a:ext cx="4572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Subtitle 9">
            <a:extLst>
              <a:ext uri="{FF2B5EF4-FFF2-40B4-BE49-F238E27FC236}">
                <a16:creationId xmlns:a16="http://schemas.microsoft.com/office/drawing/2014/main" id="{35E634AB-3FC5-4584-9120-525E4CEA1C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6238" y="5462177"/>
            <a:ext cx="6059731" cy="505645"/>
          </a:xfrm>
        </p:spPr>
        <p:txBody>
          <a:bodyPr/>
          <a:lstStyle/>
          <a:p>
            <a:r>
              <a:rPr lang="en-US" b="0" i="1" dirty="0"/>
              <a:t>2020 SOA Predictive </a:t>
            </a:r>
            <a:r>
              <a:rPr lang="en-US" b="0" i="1"/>
              <a:t>Analytics 4.0</a:t>
            </a:r>
            <a:endParaRPr lang="en-US" b="0" i="1" dirty="0"/>
          </a:p>
          <a:p>
            <a:r>
              <a:rPr lang="en-US" dirty="0"/>
              <a:t>Hack-A-Thon Overview and Instructions</a:t>
            </a:r>
          </a:p>
        </p:txBody>
      </p:sp>
    </p:spTree>
    <p:extLst>
      <p:ext uri="{BB962C8B-B14F-4D97-AF65-F5344CB8AC3E}">
        <p14:creationId xmlns:p14="http://schemas.microsoft.com/office/powerpoint/2010/main" val="861957290"/>
      </p:ext>
    </p:extLst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7FF643F-E666-4DE5-BA5F-44DE82AF55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>
                <a:solidFill>
                  <a:schemeClr val="accent4"/>
                </a:solidFill>
              </a:rPr>
              <a:t>Questions?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02DC52DB-0CB3-4705-BB46-E0541AA672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999" y="1143000"/>
            <a:ext cx="4572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412181D5-4A88-4ECF-A7B5-BFA540163B6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76238" y="1333852"/>
            <a:ext cx="8385174" cy="4190296"/>
          </a:xfrm>
        </p:spPr>
        <p:txBody>
          <a:bodyPr/>
          <a:lstStyle/>
          <a:p>
            <a:pPr marL="285750" indent="-2857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600" b="1" dirty="0"/>
              <a:t>Thank you and have fun!</a:t>
            </a:r>
          </a:p>
        </p:txBody>
      </p:sp>
    </p:spTree>
    <p:extLst>
      <p:ext uri="{BB962C8B-B14F-4D97-AF65-F5344CB8AC3E}">
        <p14:creationId xmlns:p14="http://schemas.microsoft.com/office/powerpoint/2010/main" val="1996312516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7FF643F-E666-4DE5-BA5F-44DE82AF55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>
                <a:solidFill>
                  <a:schemeClr val="accent4"/>
                </a:solidFill>
              </a:rPr>
              <a:t>Limitations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412181D5-4A88-4ECF-A7B5-BFA540163B6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76238" y="1665289"/>
            <a:ext cx="8385174" cy="4190296"/>
          </a:xfrm>
        </p:spPr>
        <p:txBody>
          <a:bodyPr/>
          <a:lstStyle/>
          <a:p>
            <a:r>
              <a:rPr lang="en-US" sz="1600" dirty="0"/>
              <a:t>The views expressed in this presentation are those of the presenters, and not those of the SOA. Nothing in this presentation is intended to represent a professional opinion or be an interpretation of actuarial standards of practice.</a:t>
            </a:r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333025380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7FF643F-E666-4DE5-BA5F-44DE82AF55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>
                <a:solidFill>
                  <a:schemeClr val="accent4"/>
                </a:solidFill>
              </a:rPr>
              <a:t>Goals of the Hack-A-Thon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412181D5-4A88-4ECF-A7B5-BFA540163B6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76238" y="1333852"/>
            <a:ext cx="8385174" cy="4190296"/>
          </a:xfrm>
        </p:spPr>
        <p:txBody>
          <a:bodyPr/>
          <a:lstStyle/>
          <a:p>
            <a:pPr marL="342900" indent="-34290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600" dirty="0"/>
              <a:t>Get hands-on experience with predictive analytics for attendees less familiar with predictive analytics </a:t>
            </a:r>
          </a:p>
          <a:p>
            <a:pPr marL="342900" indent="-34290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600" dirty="0"/>
              <a:t>For those with more experience under their belt, provide a chance to test their skills in a friendly competition against peers</a:t>
            </a:r>
          </a:p>
          <a:p>
            <a:pPr marL="800089" lvl="1" indent="-342900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600" dirty="0"/>
              <a:t>Plus a chance to a badge of honor to be displayed in your </a:t>
            </a:r>
            <a:r>
              <a:rPr lang="en-US" sz="1600"/>
              <a:t>email!</a:t>
            </a:r>
            <a:endParaRPr lang="en-US" sz="1600" dirty="0"/>
          </a:p>
          <a:p>
            <a:pPr marL="342900" indent="-34290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600" dirty="0"/>
              <a:t>We can learn from the approaches and models that others are using</a:t>
            </a:r>
          </a:p>
          <a:p>
            <a:pPr marL="800089" lvl="1" indent="-342900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600" dirty="0"/>
              <a:t>Winners should plan to briefly discuss their methodology at the conclusion of the competition and coordinate with the SOA on a brief article for the next newsletter</a:t>
            </a:r>
          </a:p>
          <a:p>
            <a:pPr marL="342900" indent="-34290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600" dirty="0"/>
              <a:t>For official rules, please refer to </a:t>
            </a:r>
            <a:r>
              <a:rPr lang="en-US" sz="1800" dirty="0">
                <a:latin typeface="Segoe UI" panose="020B0502040204020203" pitchFamily="34" charset="0"/>
                <a:hlinkClick r:id="rId2"/>
              </a:rPr>
              <a:t>https://www.soa.org/link/f48f0b5775d14e1fb80c75059e50a302.aspx</a:t>
            </a:r>
            <a:endParaRPr lang="en-US" sz="1800" dirty="0">
              <a:latin typeface="Segoe UI" panose="020B0502040204020203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6937388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7FF643F-E666-4DE5-BA5F-44DE82AF55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>
                <a:solidFill>
                  <a:schemeClr val="accent4"/>
                </a:solidFill>
              </a:rPr>
              <a:t>Structure of the Competition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412181D5-4A88-4ECF-A7B5-BFA540163B6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76238" y="1333852"/>
            <a:ext cx="8385174" cy="4190296"/>
          </a:xfrm>
        </p:spPr>
        <p:txBody>
          <a:bodyPr/>
          <a:lstStyle/>
          <a:p>
            <a:pPr marL="342900" indent="-34290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600" dirty="0"/>
              <a:t>A common training and testing data set will be provided to all teams</a:t>
            </a:r>
          </a:p>
          <a:p>
            <a:pPr marL="699300" lvl="3" indent="-342900">
              <a:spcBef>
                <a:spcPts val="600"/>
              </a:spcBef>
              <a:spcAft>
                <a:spcPts val="0"/>
              </a:spcAft>
            </a:pPr>
            <a:r>
              <a:rPr lang="en-US" sz="1600" b="1" dirty="0"/>
              <a:t>Training set </a:t>
            </a:r>
            <a:r>
              <a:rPr lang="en-US" sz="1600" dirty="0"/>
              <a:t>includes response values</a:t>
            </a:r>
          </a:p>
          <a:p>
            <a:pPr marL="699300" lvl="3" indent="-342900">
              <a:spcBef>
                <a:spcPts val="600"/>
              </a:spcBef>
              <a:spcAft>
                <a:spcPts val="0"/>
              </a:spcAft>
            </a:pPr>
            <a:r>
              <a:rPr lang="en-US" sz="1600" dirty="0"/>
              <a:t>Response values for </a:t>
            </a:r>
            <a:r>
              <a:rPr lang="en-US" sz="1600" b="1" dirty="0"/>
              <a:t>testing set</a:t>
            </a:r>
            <a:r>
              <a:rPr lang="en-US" sz="1600" dirty="0"/>
              <a:t> are not available to teams</a:t>
            </a:r>
          </a:p>
          <a:p>
            <a:pPr marL="342900" indent="-34290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600" dirty="0"/>
              <a:t>Teams will be tasked with predicting the response variable for all observations in the testing set</a:t>
            </a:r>
          </a:p>
          <a:p>
            <a:pPr marL="699300" lvl="3" indent="-342900">
              <a:spcBef>
                <a:spcPts val="600"/>
              </a:spcBef>
              <a:spcAft>
                <a:spcPts val="0"/>
              </a:spcAft>
            </a:pPr>
            <a:r>
              <a:rPr lang="en-US" sz="1600" dirty="0"/>
              <a:t>We will provide a CSV file template in which you will submit your predictions</a:t>
            </a:r>
          </a:p>
          <a:p>
            <a:pPr marL="342900" indent="-34290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600" dirty="0"/>
              <a:t>A specific error metric will be calculated for each team’s predictions</a:t>
            </a:r>
          </a:p>
          <a:p>
            <a:pPr marL="699300" lvl="3" indent="-342900">
              <a:spcBef>
                <a:spcPts val="600"/>
              </a:spcBef>
              <a:spcAft>
                <a:spcPts val="0"/>
              </a:spcAft>
            </a:pPr>
            <a:r>
              <a:rPr lang="en-US" sz="1600" dirty="0"/>
              <a:t>Best performance on the target error metric will determine the winner</a:t>
            </a:r>
          </a:p>
          <a:p>
            <a:pPr marL="699300" lvl="3" indent="-342900">
              <a:spcBef>
                <a:spcPts val="600"/>
              </a:spcBef>
              <a:spcAft>
                <a:spcPts val="0"/>
              </a:spcAft>
            </a:pPr>
            <a:r>
              <a:rPr lang="en-US" sz="1600" dirty="0"/>
              <a:t>Your method for arriving at the predictions is not considered for selecting the winner (no style points, sorry)</a:t>
            </a:r>
          </a:p>
          <a:p>
            <a:pPr marL="342900" indent="-34290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600" dirty="0"/>
              <a:t>After each team is able to successfully download the data, you will have </a:t>
            </a:r>
            <a:r>
              <a:rPr lang="en-US" sz="1600" b="1" dirty="0"/>
              <a:t>4 hours</a:t>
            </a:r>
            <a:r>
              <a:rPr lang="en-US" sz="1600" dirty="0"/>
              <a:t> to submit your predictions</a:t>
            </a:r>
          </a:p>
          <a:p>
            <a:pPr marL="342900" indent="-34290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600" dirty="0"/>
              <a:t>If a team submits multiple sets of predictions, the ones received latest will be used</a:t>
            </a:r>
          </a:p>
          <a:p>
            <a:pPr marL="342900" indent="-34290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723867022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7FF643F-E666-4DE5-BA5F-44DE82AF55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>
                <a:solidFill>
                  <a:schemeClr val="accent4"/>
                </a:solidFill>
              </a:rPr>
              <a:t>What data will we be using?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412181D5-4A88-4ECF-A7B5-BFA540163B6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76238" y="1333852"/>
            <a:ext cx="8385174" cy="4190296"/>
          </a:xfrm>
        </p:spPr>
        <p:txBody>
          <a:bodyPr/>
          <a:lstStyle/>
          <a:p>
            <a:pPr marL="285750" indent="-2857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600" dirty="0"/>
              <a:t>SOA student performance data</a:t>
            </a:r>
          </a:p>
          <a:p>
            <a:pPr marL="642150" lvl="3" indent="-285750">
              <a:spcBef>
                <a:spcPts val="600"/>
              </a:spcBef>
              <a:spcAft>
                <a:spcPts val="0"/>
              </a:spcAft>
            </a:pPr>
            <a:r>
              <a:rPr lang="en-US" sz="1600" dirty="0"/>
              <a:t>Student achievement in ASA exams</a:t>
            </a:r>
          </a:p>
          <a:p>
            <a:pPr marL="642150" lvl="3" indent="-285750">
              <a:spcBef>
                <a:spcPts val="600"/>
              </a:spcBef>
              <a:spcAft>
                <a:spcPts val="0"/>
              </a:spcAft>
            </a:pPr>
            <a:r>
              <a:rPr lang="en-US" sz="1600" b="1" dirty="0"/>
              <a:t>16 data attributes </a:t>
            </a:r>
            <a:r>
              <a:rPr lang="en-US" sz="1600" dirty="0"/>
              <a:t>include demographic, social and behavioral features</a:t>
            </a:r>
          </a:p>
          <a:p>
            <a:pPr marL="642150" lvl="3" indent="-285750">
              <a:spcBef>
                <a:spcPts val="600"/>
              </a:spcBef>
              <a:spcAft>
                <a:spcPts val="0"/>
              </a:spcAft>
            </a:pPr>
            <a:r>
              <a:rPr lang="en-US" sz="1600" dirty="0"/>
              <a:t>Data is collected using reports and questionnaires</a:t>
            </a:r>
          </a:p>
          <a:p>
            <a:pPr marL="285750" indent="-2857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600" dirty="0"/>
              <a:t>Training set includes 589 instances</a:t>
            </a:r>
          </a:p>
          <a:p>
            <a:pPr marL="285750" indent="-2857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600" dirty="0"/>
              <a:t>Testing set includes 65 instances</a:t>
            </a:r>
          </a:p>
          <a:p>
            <a:pPr marL="285750" indent="-2857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600" dirty="0"/>
              <a:t>See data dictionary for more information</a:t>
            </a:r>
          </a:p>
        </p:txBody>
      </p:sp>
    </p:spTree>
    <p:extLst>
      <p:ext uri="{BB962C8B-B14F-4D97-AF65-F5344CB8AC3E}">
        <p14:creationId xmlns:p14="http://schemas.microsoft.com/office/powerpoint/2010/main" val="2564328144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7FF643F-E666-4DE5-BA5F-44DE82AF55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>
                <a:solidFill>
                  <a:schemeClr val="accent4"/>
                </a:solidFill>
              </a:rPr>
              <a:t>What are we predicting?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412181D5-4A88-4ECF-A7B5-BFA540163B6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76238" y="1333852"/>
            <a:ext cx="8385174" cy="4190296"/>
          </a:xfrm>
        </p:spPr>
        <p:txBody>
          <a:bodyPr/>
          <a:lstStyle/>
          <a:p>
            <a:pPr marL="285750" indent="-2857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85750" indent="-2857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85750" indent="-2857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85750" indent="-2857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85750" indent="-2857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600" dirty="0"/>
              <a:t>This can be identified using the target variable “</a:t>
            </a:r>
            <a:r>
              <a:rPr lang="en-US" sz="1600" b="1" dirty="0"/>
              <a:t>result</a:t>
            </a:r>
            <a:r>
              <a:rPr lang="en-US" sz="1600" dirty="0"/>
              <a:t>”</a:t>
            </a:r>
          </a:p>
          <a:p>
            <a:pPr marL="642150" lvl="3" indent="-285750">
              <a:spcBef>
                <a:spcPts val="600"/>
              </a:spcBef>
              <a:spcAft>
                <a:spcPts val="0"/>
              </a:spcAft>
            </a:pPr>
            <a:r>
              <a:rPr lang="en-US" sz="1600" dirty="0"/>
              <a:t>1 = “pass”, a student receives a pass when scoring 6 or greater</a:t>
            </a:r>
          </a:p>
          <a:p>
            <a:pPr marL="642150" lvl="3" indent="-285750">
              <a:spcBef>
                <a:spcPts val="600"/>
              </a:spcBef>
              <a:spcAft>
                <a:spcPts val="0"/>
              </a:spcAft>
            </a:pPr>
            <a:r>
              <a:rPr lang="en-US" sz="1600" dirty="0"/>
              <a:t>0 = “fail”, a student receives a fail when scoring 5 or lower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30A2EE6-4197-490F-A962-7821D35C549F}"/>
              </a:ext>
            </a:extLst>
          </p:cNvPr>
          <p:cNvSpPr/>
          <p:nvPr/>
        </p:nvSpPr>
        <p:spPr bwMode="gray">
          <a:xfrm>
            <a:off x="2774090" y="1333852"/>
            <a:ext cx="3589469" cy="698501"/>
          </a:xfrm>
          <a:prstGeom prst="rect">
            <a:avLst/>
          </a:prstGeom>
          <a:ln w="38100"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88900" tIns="88900" rIns="88900" bIns="88900" rtlCol="0" anchor="ctr"/>
          <a:lstStyle/>
          <a:p>
            <a:pPr algn="ctr">
              <a:lnSpc>
                <a:spcPct val="106000"/>
              </a:lnSpc>
            </a:pPr>
            <a:r>
              <a:rPr lang="en-US" sz="1600" kern="0" dirty="0">
                <a:solidFill>
                  <a:sysClr val="windowText" lastClr="000000"/>
                </a:solidFill>
              </a:rPr>
              <a:t>For each record in testing set, will the student “pass” </a:t>
            </a:r>
            <a:r>
              <a:rPr lang="en-US" sz="1600" u="sng" kern="0" dirty="0">
                <a:solidFill>
                  <a:sysClr val="windowText" lastClr="000000"/>
                </a:solidFill>
              </a:rPr>
              <a:t>or</a:t>
            </a:r>
            <a:r>
              <a:rPr lang="en-US" sz="1600" kern="0" dirty="0">
                <a:solidFill>
                  <a:sysClr val="windowText" lastClr="000000"/>
                </a:solidFill>
              </a:rPr>
              <a:t> “fail”?</a:t>
            </a:r>
          </a:p>
        </p:txBody>
      </p:sp>
    </p:spTree>
    <p:extLst>
      <p:ext uri="{BB962C8B-B14F-4D97-AF65-F5344CB8AC3E}">
        <p14:creationId xmlns:p14="http://schemas.microsoft.com/office/powerpoint/2010/main" val="969595513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7FF643F-E666-4DE5-BA5F-44DE82AF55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>
                <a:solidFill>
                  <a:schemeClr val="accent4"/>
                </a:solidFill>
              </a:rPr>
              <a:t>How will we be scored?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412181D5-4A88-4ECF-A7B5-BFA540163B6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76238" y="1333852"/>
            <a:ext cx="8385174" cy="4190296"/>
          </a:xfrm>
        </p:spPr>
        <p:txBody>
          <a:bodyPr/>
          <a:lstStyle/>
          <a:p>
            <a:pPr marL="285750" indent="-2857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85750" indent="-2857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85750" indent="-2857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85750" indent="-2857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600" dirty="0"/>
              <a:t>Each prediction should be in the form of a factor (“pass” or “fail”)</a:t>
            </a:r>
          </a:p>
          <a:p>
            <a:pPr marL="285750" indent="-2857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600" dirty="0"/>
              <a:t>The </a:t>
            </a:r>
            <a:r>
              <a:rPr lang="en-US" sz="1600" b="1" dirty="0"/>
              <a:t>F1 score </a:t>
            </a:r>
            <a:r>
              <a:rPr lang="en-US" sz="1600" dirty="0"/>
              <a:t>is between 0 and 1 and is the harmonic mean of precision and recall</a:t>
            </a:r>
          </a:p>
          <a:p>
            <a:pPr marL="285750" indent="-2857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600" b="1" dirty="0"/>
              <a:t>Precision </a:t>
            </a:r>
            <a:r>
              <a:rPr lang="en-US" sz="1600" dirty="0"/>
              <a:t>answers the question: what proportion of predicted Positives (i.e. “pass”) is truly Positive?</a:t>
            </a:r>
          </a:p>
          <a:p>
            <a:pPr marL="642150" lvl="3" indent="-285750">
              <a:spcBef>
                <a:spcPts val="600"/>
              </a:spcBef>
              <a:spcAft>
                <a:spcPts val="0"/>
              </a:spcAft>
            </a:pPr>
            <a:r>
              <a:rPr lang="en-US" sz="1600" dirty="0"/>
              <a:t>Precision = TP / (TP + FP)</a:t>
            </a:r>
          </a:p>
          <a:p>
            <a:pPr marL="285750" indent="-2857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600" b="1" dirty="0"/>
              <a:t>Recall</a:t>
            </a:r>
            <a:r>
              <a:rPr lang="en-US" sz="1600" dirty="0"/>
              <a:t> answers the question: what proportion of actual Positives is correctly classified?</a:t>
            </a:r>
          </a:p>
          <a:p>
            <a:pPr marL="642150" lvl="3" indent="-285750">
              <a:spcBef>
                <a:spcPts val="600"/>
              </a:spcBef>
              <a:spcAft>
                <a:spcPts val="0"/>
              </a:spcAft>
            </a:pPr>
            <a:r>
              <a:rPr lang="en-US" sz="1600" dirty="0"/>
              <a:t>Recall = TP / (TP + FN)</a:t>
            </a:r>
          </a:p>
          <a:p>
            <a:pPr marL="285750" indent="-2857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16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30A2EE6-4197-490F-A962-7821D35C549F}"/>
              </a:ext>
            </a:extLst>
          </p:cNvPr>
          <p:cNvSpPr/>
          <p:nvPr/>
        </p:nvSpPr>
        <p:spPr bwMode="gray">
          <a:xfrm>
            <a:off x="1227748" y="1333852"/>
            <a:ext cx="6682154" cy="698501"/>
          </a:xfrm>
          <a:prstGeom prst="rect">
            <a:avLst/>
          </a:prstGeom>
          <a:ln w="38100"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88900" tIns="88900" rIns="88900" bIns="88900" rtlCol="0" anchor="ctr"/>
          <a:lstStyle/>
          <a:p>
            <a:pPr algn="ctr">
              <a:lnSpc>
                <a:spcPct val="106000"/>
              </a:lnSpc>
            </a:pPr>
            <a:r>
              <a:rPr lang="en-US" sz="1600" kern="0" dirty="0">
                <a:solidFill>
                  <a:sysClr val="windowText" lastClr="000000"/>
                </a:solidFill>
              </a:rPr>
              <a:t>F1 Score = 2 x (precision * recall) / (precision + recall)</a:t>
            </a:r>
          </a:p>
          <a:p>
            <a:pPr algn="ctr">
              <a:lnSpc>
                <a:spcPct val="106000"/>
              </a:lnSpc>
            </a:pPr>
            <a:r>
              <a:rPr lang="en-US" sz="1600" kern="0" dirty="0">
                <a:solidFill>
                  <a:sysClr val="windowText" lastClr="000000"/>
                </a:solidFill>
              </a:rPr>
              <a:t>team with highest value wins</a:t>
            </a:r>
          </a:p>
        </p:txBody>
      </p:sp>
      <p:graphicFrame>
        <p:nvGraphicFramePr>
          <p:cNvPr id="5" name="Table 6">
            <a:extLst>
              <a:ext uri="{FF2B5EF4-FFF2-40B4-BE49-F238E27FC236}">
                <a16:creationId xmlns:a16="http://schemas.microsoft.com/office/drawing/2014/main" id="{BAEEB48D-6819-476C-B316-9FCA83B112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1667263"/>
              </p:ext>
            </p:extLst>
          </p:nvPr>
        </p:nvGraphicFramePr>
        <p:xfrm>
          <a:off x="966462" y="5066948"/>
          <a:ext cx="7204725" cy="914400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2401575">
                  <a:extLst>
                    <a:ext uri="{9D8B030D-6E8A-4147-A177-3AD203B41FA5}">
                      <a16:colId xmlns:a16="http://schemas.microsoft.com/office/drawing/2014/main" val="3305116238"/>
                    </a:ext>
                  </a:extLst>
                </a:gridCol>
                <a:gridCol w="2401575">
                  <a:extLst>
                    <a:ext uri="{9D8B030D-6E8A-4147-A177-3AD203B41FA5}">
                      <a16:colId xmlns:a16="http://schemas.microsoft.com/office/drawing/2014/main" val="2244930540"/>
                    </a:ext>
                  </a:extLst>
                </a:gridCol>
                <a:gridCol w="2401575">
                  <a:extLst>
                    <a:ext uri="{9D8B030D-6E8A-4147-A177-3AD203B41FA5}">
                      <a16:colId xmlns:a16="http://schemas.microsoft.com/office/drawing/2014/main" val="2620507041"/>
                    </a:ext>
                  </a:extLst>
                </a:gridCol>
              </a:tblGrid>
              <a:tr h="303263"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Actual Positive (Pass)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Actual Negative (Fail)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8118784"/>
                  </a:ext>
                </a:extLst>
              </a:tr>
              <a:tr h="303263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Predicted Positive (Pass)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True Positive (TP)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False Positive (FP)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533587"/>
                  </a:ext>
                </a:extLst>
              </a:tr>
              <a:tr h="303263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Predicted Negative (Fail)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False Negative (FN)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True Negative (TN)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88086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96608897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7FF643F-E666-4DE5-BA5F-44DE82AF55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>
                <a:solidFill>
                  <a:schemeClr val="accent4"/>
                </a:solidFill>
              </a:rPr>
              <a:t>How do I submit my predictions?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412181D5-4A88-4ECF-A7B5-BFA540163B6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76238" y="1333852"/>
            <a:ext cx="8385174" cy="4190296"/>
          </a:xfrm>
        </p:spPr>
        <p:txBody>
          <a:bodyPr/>
          <a:lstStyle/>
          <a:p>
            <a:pPr marL="285750" indent="-2857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600" dirty="0"/>
              <a:t>Enter prediction in template</a:t>
            </a:r>
          </a:p>
          <a:p>
            <a:pPr marL="642150" lvl="3" indent="-285750">
              <a:spcBef>
                <a:spcPts val="600"/>
              </a:spcBef>
              <a:spcAft>
                <a:spcPts val="0"/>
              </a:spcAft>
            </a:pPr>
            <a:r>
              <a:rPr lang="en-US" sz="1600" dirty="0"/>
              <a:t>Template can be downloaded via an electronic form; link shown below</a:t>
            </a:r>
          </a:p>
          <a:p>
            <a:pPr marL="642150" lvl="3" indent="-285750">
              <a:spcBef>
                <a:spcPts val="600"/>
              </a:spcBef>
              <a:spcAft>
                <a:spcPts val="0"/>
              </a:spcAft>
            </a:pPr>
            <a:r>
              <a:rPr lang="en-US" sz="1600" dirty="0"/>
              <a:t>Please ensure that your predictions align with the person IDs listed in the template – we will not be able to sort your data for you!</a:t>
            </a:r>
          </a:p>
          <a:p>
            <a:pPr marL="462150" lvl="2" indent="-285750">
              <a:spcBef>
                <a:spcPts val="600"/>
              </a:spcBef>
              <a:spcAft>
                <a:spcPts val="0"/>
              </a:spcAft>
            </a:pPr>
            <a:r>
              <a:rPr lang="en-US" sz="1600" dirty="0"/>
              <a:t>Submit the template through the form available at </a:t>
            </a:r>
            <a:r>
              <a:rPr lang="en-US" sz="1800" dirty="0">
                <a:latin typeface="Segoe UI" panose="020B0502040204020203" pitchFamily="34" charset="0"/>
                <a:hlinkClick r:id="rId2"/>
              </a:rPr>
              <a:t>https://soa.wufoo.com/forms/zl1f9vu18tvgdu/</a:t>
            </a:r>
            <a:endParaRPr lang="en-US" sz="1800" dirty="0">
              <a:latin typeface="Segoe UI" panose="020B0502040204020203" pitchFamily="34" charset="0"/>
            </a:endParaRPr>
          </a:p>
          <a:p>
            <a:endParaRPr lang="en-US" sz="1800" dirty="0">
              <a:latin typeface="Segoe UI" panose="020B0502040204020203" pitchFamily="34" charset="0"/>
            </a:endParaRPr>
          </a:p>
          <a:p>
            <a:pPr>
              <a:spcBef>
                <a:spcPts val="600"/>
              </a:spcBef>
              <a:spcAft>
                <a:spcPts val="0"/>
              </a:spcAft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185522975"/>
      </p:ext>
    </p:ext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7FF643F-E666-4DE5-BA5F-44DE82AF55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>
                <a:solidFill>
                  <a:schemeClr val="accent4"/>
                </a:solidFill>
              </a:rPr>
              <a:t>OK, let’s get going – how do I download the data?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412181D5-4A88-4ECF-A7B5-BFA540163B6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76238" y="1333852"/>
            <a:ext cx="8385174" cy="3858933"/>
          </a:xfrm>
        </p:spPr>
        <p:txBody>
          <a:bodyPr/>
          <a:lstStyle/>
          <a:p>
            <a:pPr marL="285750" indent="-2857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600" dirty="0"/>
              <a:t>Data can be downloaded through a second electronic form:</a:t>
            </a:r>
          </a:p>
          <a:p>
            <a:pPr marL="642150" lvl="3" indent="-285750">
              <a:spcBef>
                <a:spcPts val="600"/>
              </a:spcBef>
              <a:spcAft>
                <a:spcPts val="0"/>
              </a:spcAft>
            </a:pPr>
            <a:r>
              <a:rPr lang="en-US" sz="1800" u="sng" dirty="0">
                <a:solidFill>
                  <a:srgbClr val="0563C1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hlinkClick r:id="rId2"/>
              </a:rPr>
              <a:t>https://soa.wufoo.com/forms/2020-hackathon-files/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42150" lvl="3" indent="-285750">
              <a:spcBef>
                <a:spcPts val="600"/>
              </a:spcBef>
              <a:spcAft>
                <a:spcPts val="0"/>
              </a:spcAft>
            </a:pPr>
            <a:endParaRPr lang="en-US" sz="1600" dirty="0"/>
          </a:p>
          <a:p>
            <a:pPr marL="285750" indent="-2857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16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3D569B3-B2EC-4192-BF2A-DCE1075CF30D}"/>
              </a:ext>
            </a:extLst>
          </p:cNvPr>
          <p:cNvSpPr/>
          <p:nvPr/>
        </p:nvSpPr>
        <p:spPr bwMode="gray">
          <a:xfrm>
            <a:off x="2143183" y="2788382"/>
            <a:ext cx="4857633" cy="1281236"/>
          </a:xfrm>
          <a:prstGeom prst="rect">
            <a:avLst/>
          </a:prstGeom>
          <a:ln w="38100"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88900" tIns="88900" rIns="88900" bIns="88900" rtlCol="0" anchor="ctr"/>
          <a:lstStyle/>
          <a:p>
            <a:pPr algn="ctr">
              <a:lnSpc>
                <a:spcPct val="106000"/>
              </a:lnSpc>
            </a:pPr>
            <a:r>
              <a:rPr lang="en-US" sz="1600" kern="0" dirty="0">
                <a:solidFill>
                  <a:sysClr val="windowText" lastClr="000000"/>
                </a:solidFill>
              </a:rPr>
              <a:t>Once all teams have successfully downloaded the data, we will start the clock!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E3CFB00-693D-47B5-9ADC-77B1072284EB}"/>
              </a:ext>
            </a:extLst>
          </p:cNvPr>
          <p:cNvSpPr txBox="1"/>
          <p:nvPr/>
        </p:nvSpPr>
        <p:spPr>
          <a:xfrm>
            <a:off x="226503" y="5335398"/>
            <a:ext cx="8534909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03200" indent="-203200">
              <a:spcBef>
                <a:spcPts val="600"/>
              </a:spcBef>
              <a:buSzPct val="100000"/>
              <a:buFont typeface="Arial"/>
              <a:buChar char="�"/>
            </a:pPr>
            <a:r>
              <a:rPr lang="en-US" sz="900" dirty="0">
                <a:solidFill>
                  <a:srgbClr val="1F497D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original data is called “Student Performance Data Set” and it’s taken from UCI Machine Learning Repository: </a:t>
            </a:r>
            <a:r>
              <a:rPr lang="en-US" sz="900" u="sng" dirty="0">
                <a:solidFill>
                  <a:srgbClr val="1F497D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3"/>
              </a:rPr>
              <a:t>https://archive.ics.uci.edu/ml/datasets/student+performance</a:t>
            </a:r>
            <a:endParaRPr lang="en-US" sz="900" dirty="0">
              <a:solidFill>
                <a:srgbClr val="31313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9675865"/>
      </p:ext>
    </p:extLst>
  </p:cSld>
  <p:clrMapOvr>
    <a:masterClrMapping/>
  </p:clrMapOvr>
  <p:transition>
    <p:fade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  <p:tag name="PRESGUID" val="16bb5aae-0b20-441f-a641-9881ab513fb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Deloitte 4:3 onscreen">
  <a:themeElements>
    <a:clrScheme name="Deloitte colors">
      <a:dk1>
        <a:sysClr val="windowText" lastClr="000000"/>
      </a:dk1>
      <a:lt1>
        <a:sysClr val="window" lastClr="FFFFFF"/>
      </a:lt1>
      <a:dk2>
        <a:srgbClr val="53565A"/>
      </a:dk2>
      <a:lt2>
        <a:srgbClr val="D0D0CE"/>
      </a:lt2>
      <a:accent1>
        <a:srgbClr val="86BC25"/>
      </a:accent1>
      <a:accent2>
        <a:srgbClr val="046A38"/>
      </a:accent2>
      <a:accent3>
        <a:srgbClr val="62B5E5"/>
      </a:accent3>
      <a:accent4>
        <a:srgbClr val="012169"/>
      </a:accent4>
      <a:accent5>
        <a:srgbClr val="0097A9"/>
      </a:accent5>
      <a:accent6>
        <a:srgbClr val="75787B"/>
      </a:accent6>
      <a:hlink>
        <a:srgbClr val="00A3E0"/>
      </a:hlink>
      <a:folHlink>
        <a:srgbClr val="53565A"/>
      </a:folHlink>
    </a:clrScheme>
    <a:fontScheme name="Deloitte Powerpoint font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gray">
        <a:solidFill>
          <a:schemeClr val="accent3"/>
        </a:solidFill>
        <a:ln w="19050" algn="ctr">
          <a:noFill/>
          <a:miter lim="800000"/>
          <a:headEnd/>
          <a:tailEnd/>
        </a:ln>
      </a:spPr>
      <a:bodyPr wrap="square" lIns="88900" tIns="88900" rIns="88900" bIns="88900" rtlCol="0" anchor="ctr"/>
      <a:lstStyle>
        <a:defPPr>
          <a:lnSpc>
            <a:spcPct val="106000"/>
          </a:lnSpc>
          <a:buFont typeface="Wingdings 2" pitchFamily="18" charset="2"/>
          <a:buNone/>
          <a:defRPr sz="1600" b="1" dirty="0" smtClean="0">
            <a:solidFill>
              <a:schemeClr val="bg1"/>
            </a:solidFill>
          </a:defRPr>
        </a:defPPr>
      </a:lstStyle>
    </a:spDef>
    <a:lnDef>
      <a:spPr>
        <a:ln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marL="203200" indent="-203200">
          <a:spcBef>
            <a:spcPts val="600"/>
          </a:spcBef>
          <a:buSzPct val="100000"/>
          <a:buFont typeface="Arial"/>
          <a:buChar char="�"/>
          <a:defRPr dirty="0" smtClean="0">
            <a:solidFill>
              <a:srgbClr val="313131"/>
            </a:solidFill>
          </a:defRPr>
        </a:defPPr>
      </a:lstStyle>
    </a:txDef>
  </a:objectDefaults>
  <a:extraClrSchemeLst/>
  <a:custClrLst>
    <a:custClr name="Green 7">
      <a:srgbClr val="2C5234"/>
    </a:custClr>
    <a:custClr name="Green 6">
      <a:srgbClr val="046A38"/>
    </a:custClr>
    <a:custClr name="Green 5">
      <a:srgbClr val="009A44"/>
    </a:custClr>
    <a:custClr name="Green 4">
      <a:srgbClr val="43B02A"/>
    </a:custClr>
    <a:custClr name="Deloitte Green">
      <a:srgbClr val="86BC25"/>
    </a:custClr>
    <a:custClr name="Green 2">
      <a:srgbClr val="C4D600"/>
    </a:custClr>
    <a:custClr name="Green 1">
      <a:srgbClr val="E3E48D"/>
    </a:custClr>
    <a:custClr name="Teal 7">
      <a:srgbClr val="004F59"/>
    </a:custClr>
    <a:custClr name="Teal 6">
      <a:srgbClr val="007680"/>
    </a:custClr>
    <a:custClr name="Teal 5">
      <a:srgbClr val="0097A9"/>
    </a:custClr>
    <a:custClr name="Teal 4">
      <a:srgbClr val="00ABAB"/>
    </a:custClr>
    <a:custClr name="Teal 3">
      <a:srgbClr val="6FC2B4"/>
    </a:custClr>
    <a:custClr name="Teal 2">
      <a:srgbClr val="9DD4CF"/>
    </a:custClr>
    <a:custClr name="Teal 1">
      <a:srgbClr val="DDEFE8"/>
    </a:custClr>
    <a:custClr name="Blue 7">
      <a:srgbClr val="041E42"/>
    </a:custClr>
    <a:custClr name="Blue 6">
      <a:srgbClr val="012169"/>
    </a:custClr>
    <a:custClr name="Blue 5">
      <a:srgbClr val="005587"/>
    </a:custClr>
    <a:custClr name="Blue 4">
      <a:srgbClr val="0076A8"/>
    </a:custClr>
    <a:custClr name="Blue 3">
      <a:srgbClr val="00A3E0"/>
    </a:custClr>
    <a:custClr name="Blue 2">
      <a:srgbClr val="62B5E5"/>
    </a:custClr>
    <a:custClr name="Blue 1">
      <a:srgbClr val="A0DCFF"/>
    </a:custClr>
    <a:custClr name="Cool Gray 11">
      <a:srgbClr val="53565A"/>
    </a:custClr>
    <a:custClr name="Cool Gray 10">
      <a:srgbClr val="63666A"/>
    </a:custClr>
    <a:custClr name="Cool Gray 9">
      <a:srgbClr val="75787B"/>
    </a:custClr>
    <a:custClr name="Cool Gray 7">
      <a:srgbClr val="97999B"/>
    </a:custClr>
    <a:custClr name="Cool Gray 6">
      <a:srgbClr val="A7A8AA"/>
    </a:custClr>
    <a:custClr name="Cool Gray 4">
      <a:srgbClr val="BBBCBC"/>
    </a:custClr>
    <a:custClr name="Cool Gray 2">
      <a:srgbClr val="D0D0CE"/>
    </a:custClr>
    <a:custClr name="White">
      <a:srgbClr val="FFFFFF"/>
    </a:custClr>
    <a:custClr name="Black">
      <a:srgbClr val="000000"/>
    </a:custClr>
    <a:custClr name="Red">
      <a:srgbClr val="DA291C"/>
    </a:custClr>
    <a:custClr name="Orange">
      <a:srgbClr val="ED8B00"/>
    </a:custClr>
    <a:custClr name="Yellow">
      <a:srgbClr val="FFCD00"/>
    </a:custClr>
  </a:custClrLst>
  <a:extLst>
    <a:ext uri="{05A4C25C-085E-4340-85A3-A5531E510DB2}">
      <thm15:themeFamily xmlns:thm15="http://schemas.microsoft.com/office/thememl/2012/main" name="Blank.potx" id="{7BF011AA-844F-4E8F-AE44-FD556C59DA70}" vid="{9D782DEB-C4B7-4A3C-A6EA-11B4ED34005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95</TotalTime>
  <Words>749</Words>
  <Application>Microsoft Office PowerPoint</Application>
  <PresentationFormat>On-screen Show (4:3)</PresentationFormat>
  <Paragraphs>74</Paragraphs>
  <Slides>10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Arial</vt:lpstr>
      <vt:lpstr>Calibri</vt:lpstr>
      <vt:lpstr>Calibri Light</vt:lpstr>
      <vt:lpstr>Segoe UI</vt:lpstr>
      <vt:lpstr>Verdana</vt:lpstr>
      <vt:lpstr>Wingdings</vt:lpstr>
      <vt:lpstr>Deloitte 4:3 onscreen</vt:lpstr>
      <vt:lpstr>think-cell Slide</vt:lpstr>
      <vt:lpstr>PowerPoint Presentation</vt:lpstr>
      <vt:lpstr>Limitations</vt:lpstr>
      <vt:lpstr>Goals of the Hack-A-Thon</vt:lpstr>
      <vt:lpstr>Structure of the Competition</vt:lpstr>
      <vt:lpstr>What data will we be using?</vt:lpstr>
      <vt:lpstr>What are we predicting?</vt:lpstr>
      <vt:lpstr>How will we be scored?</vt:lpstr>
      <vt:lpstr>How do I submit my predictions?</vt:lpstr>
      <vt:lpstr>OK, let’s get going – how do I download the data?</vt:lpstr>
      <vt:lpstr>Questions?</vt:lpstr>
    </vt:vector>
  </TitlesOfParts>
  <Company>Deloitte.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Chen, Selina (CA - Toronto)</dc:creator>
  <cp:lastModifiedBy>Bryon Robidoux</cp:lastModifiedBy>
  <cp:revision>15</cp:revision>
  <cp:lastPrinted>2014-06-25T02:16:22Z</cp:lastPrinted>
  <dcterms:created xsi:type="dcterms:W3CDTF">2020-09-10T20:35:53Z</dcterms:created>
  <dcterms:modified xsi:type="dcterms:W3CDTF">2020-09-26T17:34:38Z</dcterms:modified>
</cp:coreProperties>
</file>