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6" r:id="rId2"/>
    <p:sldId id="265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7C"/>
    <a:srgbClr val="E27F26"/>
    <a:srgbClr val="74C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9" autoAdjust="0"/>
    <p:restoredTop sz="94549"/>
  </p:normalViewPr>
  <p:slideViewPr>
    <p:cSldViewPr snapToGrid="0" showGuides="1">
      <p:cViewPr varScale="1">
        <p:scale>
          <a:sx n="90" d="100"/>
          <a:sy n="90" d="100"/>
        </p:scale>
        <p:origin x="1928" y="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1" d="100"/>
          <a:sy n="71" d="100"/>
        </p:scale>
        <p:origin x="26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E6BFE-3CFF-4C6C-9E53-184BBC69E5E5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1D3-7D3C-7345-81B7-83ECE6346BB3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38505-BB72-D04B-9DD4-A82E2BF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8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0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69538"/>
            <a:ext cx="1718268" cy="488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97" y="869253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4297" y="3075409"/>
            <a:ext cx="4573032" cy="325793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Presenter/Author name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4298" y="3445499"/>
            <a:ext cx="4572710" cy="29868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Presenter/Author Title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298" y="3798524"/>
            <a:ext cx="4572710" cy="222102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DAY, MONTH, DATE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28650" y="1621229"/>
            <a:ext cx="7886700" cy="4213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95590"/>
            <a:ext cx="4220308" cy="4624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5"/>
            <a:ext cx="9144000" cy="11049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09" y="3667642"/>
            <a:ext cx="3429000" cy="155899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3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6"/>
            <a:ext cx="9144000" cy="110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7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0048" y="5773196"/>
            <a:ext cx="9144000" cy="11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7519" y="6493649"/>
            <a:ext cx="61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24D7C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9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4872"/>
            <a:ext cx="2190541" cy="573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5" y="2480305"/>
            <a:ext cx="3730859" cy="189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3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288576"/>
            <a:ext cx="9144000" cy="59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127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0469"/>
            <a:ext cx="7886700" cy="404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3280" y="6445078"/>
            <a:ext cx="914400" cy="2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3" r:id="rId3"/>
    <p:sldLayoutId id="2147483724" r:id="rId4"/>
    <p:sldLayoutId id="2147483728" r:id="rId5"/>
    <p:sldLayoutId id="2147483727" r:id="rId6"/>
    <p:sldLayoutId id="214748371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1212288"/>
          </a:xfrm>
        </p:spPr>
        <p:txBody>
          <a:bodyPr anchor="b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33400" y="1621229"/>
            <a:ext cx="7981949" cy="42132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87680" y="6437212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2016 </a:t>
            </a:r>
            <a:r>
              <a:rPr lang="en-US" sz="5400" dirty="0" smtClean="0"/>
              <a:t>Valuation Actuary</a:t>
            </a:r>
            <a:br>
              <a:rPr lang="en-US" sz="5400" dirty="0" smtClean="0"/>
            </a:br>
            <a:r>
              <a:rPr lang="en-US" sz="5400" dirty="0" smtClean="0"/>
              <a:t>Symposium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297" y="3844226"/>
            <a:ext cx="31977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aseline="0" dirty="0" smtClean="0">
                <a:solidFill>
                  <a:schemeClr val="bg1"/>
                </a:solidFill>
                <a:latin typeface="+mj-lt"/>
                <a:cs typeface="Source Sans Pro Semibold"/>
              </a:rPr>
              <a:t>Presenter Name</a:t>
            </a:r>
          </a:p>
          <a:p>
            <a:pPr algn="just"/>
            <a:r>
              <a:rPr lang="en-US" sz="1300" baseline="0" dirty="0" smtClean="0">
                <a:solidFill>
                  <a:schemeClr val="bg1"/>
                </a:solidFill>
                <a:latin typeface="+mj-lt"/>
                <a:cs typeface="Source Sans Pro Light"/>
              </a:rPr>
              <a:t>Title of Presentation</a:t>
            </a:r>
          </a:p>
          <a:p>
            <a:pPr algn="just"/>
            <a:r>
              <a:rPr lang="en-US" sz="1300" baseline="0" dirty="0" smtClean="0">
                <a:solidFill>
                  <a:srgbClr val="FFFFFF"/>
                </a:solidFill>
                <a:latin typeface="+mj-lt"/>
              </a:rPr>
              <a:t>DATE</a:t>
            </a:r>
            <a:endParaRPr lang="en-US" sz="13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99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_presentation_template">
  <a:themeElements>
    <a:clrScheme name="SOA Brand Colors">
      <a:dk1>
        <a:srgbClr val="000000"/>
      </a:dk1>
      <a:lt1>
        <a:sysClr val="window" lastClr="FFFFFF"/>
      </a:lt1>
      <a:dk2>
        <a:srgbClr val="024D7C"/>
      </a:dk2>
      <a:lt2>
        <a:srgbClr val="BEBBBA"/>
      </a:lt2>
      <a:accent1>
        <a:srgbClr val="024D7C"/>
      </a:accent1>
      <a:accent2>
        <a:srgbClr val="77C4D5"/>
      </a:accent2>
      <a:accent3>
        <a:srgbClr val="D23138"/>
      </a:accent3>
      <a:accent4>
        <a:srgbClr val="FDCE07"/>
      </a:accent4>
      <a:accent5>
        <a:srgbClr val="BABF33"/>
      </a:accent5>
      <a:accent6>
        <a:srgbClr val="E27F26"/>
      </a:accent6>
      <a:hlink>
        <a:srgbClr val="D23138"/>
      </a:hlink>
      <a:folHlink>
        <a:srgbClr val="77C4D5"/>
      </a:folHlink>
    </a:clrScheme>
    <a:fontScheme name="SOA Brand Fonts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AF8347F-7603-3F4F-9453-930077B532B8}" vid="{9E14EE79-FB29-7744-B999-5A52FCC7E7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bp-soa-ppt-template</Template>
  <TotalTime>12</TotalTime>
  <Words>13</Words>
  <Application>Microsoft Macintosh PowerPoint</Application>
  <PresentationFormat>On-screen Show (4:3)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Source Sans Pro Light</vt:lpstr>
      <vt:lpstr>Source Sans Pro Semibold</vt:lpstr>
      <vt:lpstr>SOA_presentation_template</vt:lpstr>
      <vt:lpstr>PowerPoint Presentation</vt:lpstr>
      <vt:lpstr>PowerPoint Presentation</vt:lpstr>
      <vt:lpstr>2016 Valuation Actuary Symposium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Wojcik</dc:creator>
  <cp:lastModifiedBy>Susie Toro</cp:lastModifiedBy>
  <cp:revision>6</cp:revision>
  <cp:lastPrinted>2015-07-27T19:55:15Z</cp:lastPrinted>
  <dcterms:created xsi:type="dcterms:W3CDTF">2015-12-03T16:09:35Z</dcterms:created>
  <dcterms:modified xsi:type="dcterms:W3CDTF">2016-05-19T14:53:53Z</dcterms:modified>
</cp:coreProperties>
</file>