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6" r:id="rId2"/>
    <p:sldId id="265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4D7C"/>
    <a:srgbClr val="E27F26"/>
    <a:srgbClr val="74C4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39" autoAdjust="0"/>
    <p:restoredTop sz="94549"/>
  </p:normalViewPr>
  <p:slideViewPr>
    <p:cSldViewPr snapToGrid="0" showGuides="1">
      <p:cViewPr varScale="1">
        <p:scale>
          <a:sx n="90" d="100"/>
          <a:sy n="90" d="100"/>
        </p:scale>
        <p:origin x="1928" y="20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71" d="100"/>
          <a:sy n="71" d="100"/>
        </p:scale>
        <p:origin x="265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BE6BFE-3CFF-4C6C-9E53-184BBC69E5E5}" type="datetimeFigureOut">
              <a:rPr lang="en-US" smtClean="0"/>
              <a:t>5/19/16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751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5C1D3-7D3C-7345-81B7-83ECE6346BB3}" type="datetimeFigureOut">
              <a:rPr lang="en-US" smtClean="0"/>
              <a:t>5/19/16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38505-BB72-D04B-9DD4-A82E2BFC59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100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784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38505-BB72-D04B-9DD4-A82E2BFC591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105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Relationship Id="rId3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microsoft.com/office/2007/relationships/hdphoto" Target="../media/hdphoto1.wdp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6369538"/>
            <a:ext cx="1718268" cy="4884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297" y="869253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40" y="3623250"/>
            <a:ext cx="3618769" cy="1647776"/>
          </a:xfrm>
          <a:prstGeom prst="rect">
            <a:avLst/>
          </a:prstGeom>
        </p:spPr>
      </p:pic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94297" y="3075409"/>
            <a:ext cx="4573032" cy="325793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 marL="0" indent="0" algn="l">
              <a:buNone/>
              <a:defRPr sz="2000" b="1" cap="all" baseline="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Presenter/Author name</a:t>
            </a:r>
            <a:endParaRPr lang="en-US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94298" y="3445499"/>
            <a:ext cx="4572710" cy="298681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 marL="0" indent="0">
              <a:buFont typeface="+mj-lt"/>
              <a:buNone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Font typeface="+mj-lt"/>
              <a:buNone/>
              <a:defRPr/>
            </a:lvl2pPr>
            <a:lvl3pPr marL="914400" indent="0">
              <a:buFont typeface="+mj-lt"/>
              <a:buNone/>
              <a:defRPr/>
            </a:lvl3pPr>
            <a:lvl4pPr marL="1371600" indent="0">
              <a:buFont typeface="+mj-lt"/>
              <a:buNone/>
              <a:defRPr/>
            </a:lvl4pPr>
            <a:lvl5pPr marL="1828800" indent="0">
              <a:buFont typeface="+mj-lt"/>
              <a:buNone/>
              <a:defRPr/>
            </a:lvl5pPr>
          </a:lstStyle>
          <a:p>
            <a:pPr lvl="0"/>
            <a:r>
              <a:rPr lang="en-US" dirty="0" smtClean="0"/>
              <a:t>Presenter/Author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594298" y="3798524"/>
            <a:ext cx="4572710" cy="222102"/>
          </a:xfrm>
          <a:prstGeom prst="rect">
            <a:avLst/>
          </a:prstGeom>
        </p:spPr>
        <p:txBody>
          <a:bodyPr tIns="0" bIns="0" anchor="ctr">
            <a:noAutofit/>
          </a:bodyPr>
          <a:lstStyle>
            <a:lvl1pPr marL="0" indent="0">
              <a:buFont typeface="+mj-lt"/>
              <a:buNone/>
              <a:defRPr sz="1600" b="0" baseline="0">
                <a:solidFill>
                  <a:schemeClr val="bg1"/>
                </a:solidFill>
                <a:latin typeface="+mj-lt"/>
              </a:defRPr>
            </a:lvl1pPr>
            <a:lvl2pPr marL="457200" indent="0">
              <a:buFont typeface="+mj-lt"/>
              <a:buNone/>
              <a:defRPr/>
            </a:lvl2pPr>
            <a:lvl3pPr marL="914400" indent="0">
              <a:buFont typeface="+mj-lt"/>
              <a:buNone/>
              <a:defRPr/>
            </a:lvl3pPr>
            <a:lvl4pPr marL="1371600" indent="0">
              <a:buFont typeface="+mj-lt"/>
              <a:buNone/>
              <a:defRPr/>
            </a:lvl4pPr>
            <a:lvl5pPr marL="1828800" indent="0">
              <a:buFont typeface="+mj-lt"/>
              <a:buNone/>
              <a:defRPr/>
            </a:lvl5pPr>
          </a:lstStyle>
          <a:p>
            <a:pPr lvl="0"/>
            <a:r>
              <a:rPr lang="en-US" dirty="0" smtClean="0"/>
              <a:t>DAY, MONTH, DATE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5117" y="5833853"/>
            <a:ext cx="1822681" cy="59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060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/>
          </p:nvPr>
        </p:nvSpPr>
        <p:spPr>
          <a:xfrm>
            <a:off x="628650" y="1621229"/>
            <a:ext cx="7886700" cy="42132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2"/>
          </p:nvPr>
        </p:nvSpPr>
        <p:spPr>
          <a:xfrm>
            <a:off x="6565971" y="6495181"/>
            <a:ext cx="1879041" cy="19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5012" y="6495181"/>
            <a:ext cx="484870" cy="19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25C4F4D4-6F9F-4101-B420-EAE9BABB75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0178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Section Head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6395590"/>
            <a:ext cx="4220308" cy="4624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07" y="1270000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40" y="3623250"/>
            <a:ext cx="3618769" cy="16477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25117" y="5833853"/>
            <a:ext cx="1822681" cy="597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98409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Section Header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5773195"/>
            <a:ext cx="9144000" cy="110490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07" y="1270000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tx2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62" y="5827208"/>
            <a:ext cx="1828800" cy="59453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8809" y="3667642"/>
            <a:ext cx="3429000" cy="1558992"/>
          </a:xfrm>
          <a:prstGeom prst="rect">
            <a:avLst/>
          </a:prstGeom>
        </p:spPr>
      </p:pic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7519" y="6493649"/>
            <a:ext cx="615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024D7C"/>
                </a:solidFill>
              </a:defRPr>
            </a:lvl1pPr>
          </a:lstStyle>
          <a:p>
            <a:fld id="{25C4F4D4-6F9F-4101-B420-EAE9BABB75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734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Section Head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0" y="5773196"/>
            <a:ext cx="9144000" cy="1104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07" y="1270000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62" y="5827208"/>
            <a:ext cx="1828800" cy="59453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40" y="3623250"/>
            <a:ext cx="3618769" cy="1647776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7519" y="6493649"/>
            <a:ext cx="615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024D7C"/>
                </a:solidFill>
              </a:defRPr>
            </a:lvl1pPr>
          </a:lstStyle>
          <a:p>
            <a:fld id="{25C4F4D4-6F9F-4101-B420-EAE9BABB75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2716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Section Header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-10048" y="5773196"/>
            <a:ext cx="9144000" cy="1104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507" y="1270000"/>
            <a:ext cx="7479173" cy="2105341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50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040" y="3623250"/>
            <a:ext cx="3618769" cy="16477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962" y="5827208"/>
            <a:ext cx="1828800" cy="594534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7519" y="6493649"/>
            <a:ext cx="6159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rgbClr val="024D7C"/>
                </a:solidFill>
              </a:defRPr>
            </a:lvl1pPr>
          </a:lstStyle>
          <a:p>
            <a:fld id="{25C4F4D4-6F9F-4101-B420-EAE9BABB75B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5492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284872"/>
            <a:ext cx="2190541" cy="5731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6985" y="2480305"/>
            <a:ext cx="3730859" cy="1897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823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9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6288576"/>
            <a:ext cx="9144000" cy="5922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Placeholder 1"/>
          <p:cNvSpPr>
            <a:spLocks noGrp="1"/>
          </p:cNvSpPr>
          <p:nvPr>
            <p:ph type="title"/>
          </p:nvPr>
        </p:nvSpPr>
        <p:spPr>
          <a:xfrm>
            <a:off x="628650" y="333483"/>
            <a:ext cx="7886700" cy="12769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628650" y="1610469"/>
            <a:ext cx="7886700" cy="40422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6565971" y="6495181"/>
            <a:ext cx="1879041" cy="19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5012" y="6495181"/>
            <a:ext cx="484870" cy="1997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fld id="{25C4F4D4-6F9F-4101-B420-EAE9BABB75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243280" y="6445078"/>
            <a:ext cx="914400" cy="299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02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3" r:id="rId3"/>
    <p:sldLayoutId id="2147483724" r:id="rId4"/>
    <p:sldLayoutId id="2147483728" r:id="rId5"/>
    <p:sldLayoutId id="2147483727" r:id="rId6"/>
    <p:sldLayoutId id="2147483717" r:id="rId7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25C4F4D4-6F9F-4101-B420-EAE9BABB75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01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33483"/>
            <a:ext cx="7981950" cy="1212288"/>
          </a:xfrm>
        </p:spPr>
        <p:txBody>
          <a:bodyPr anchor="b"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2"/>
          </p:nvPr>
        </p:nvSpPr>
        <p:spPr>
          <a:xfrm>
            <a:off x="533400" y="1621229"/>
            <a:ext cx="7981949" cy="42132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8487680" y="6437212"/>
            <a:ext cx="484870" cy="199717"/>
          </a:xfrm>
        </p:spPr>
        <p:txBody>
          <a:bodyPr/>
          <a:lstStyle/>
          <a:p>
            <a:fld id="{25C4F4D4-6F9F-4101-B420-EAE9BABB75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0202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2016 </a:t>
            </a:r>
            <a:r>
              <a:rPr lang="en-US" sz="5400" dirty="0" smtClean="0"/>
              <a:t>Valuation Actuary</a:t>
            </a:r>
            <a:br>
              <a:rPr lang="en-US" sz="5400" dirty="0" smtClean="0"/>
            </a:br>
            <a:r>
              <a:rPr lang="en-US" sz="5400" dirty="0" smtClean="0"/>
              <a:t>Symposium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94297" y="3844226"/>
            <a:ext cx="319777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aseline="0" dirty="0" smtClean="0">
                <a:solidFill>
                  <a:schemeClr val="bg1"/>
                </a:solidFill>
                <a:latin typeface="+mj-lt"/>
                <a:cs typeface="Source Sans Pro Semibold"/>
              </a:rPr>
              <a:t>Presenter Name</a:t>
            </a:r>
          </a:p>
          <a:p>
            <a:pPr algn="just"/>
            <a:r>
              <a:rPr lang="en-US" sz="1300" baseline="0" dirty="0" smtClean="0">
                <a:solidFill>
                  <a:schemeClr val="bg1"/>
                </a:solidFill>
                <a:latin typeface="+mj-lt"/>
                <a:cs typeface="Source Sans Pro Light"/>
              </a:rPr>
              <a:t>Title of Presentation</a:t>
            </a:r>
          </a:p>
          <a:p>
            <a:pPr algn="just"/>
            <a:r>
              <a:rPr lang="en-US" sz="1300" baseline="0" dirty="0" smtClean="0">
                <a:solidFill>
                  <a:srgbClr val="FFFFFF"/>
                </a:solidFill>
                <a:latin typeface="+mj-lt"/>
              </a:rPr>
              <a:t>DATE</a:t>
            </a:r>
            <a:endParaRPr lang="en-US" sz="1300" dirty="0">
              <a:solidFill>
                <a:srgbClr val="FFFFFF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5993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OA_presentation_template">
  <a:themeElements>
    <a:clrScheme name="SOA Brand Colors">
      <a:dk1>
        <a:srgbClr val="000000"/>
      </a:dk1>
      <a:lt1>
        <a:sysClr val="window" lastClr="FFFFFF"/>
      </a:lt1>
      <a:dk2>
        <a:srgbClr val="024D7C"/>
      </a:dk2>
      <a:lt2>
        <a:srgbClr val="BEBBBA"/>
      </a:lt2>
      <a:accent1>
        <a:srgbClr val="024D7C"/>
      </a:accent1>
      <a:accent2>
        <a:srgbClr val="77C4D5"/>
      </a:accent2>
      <a:accent3>
        <a:srgbClr val="D23138"/>
      </a:accent3>
      <a:accent4>
        <a:srgbClr val="FDCE07"/>
      </a:accent4>
      <a:accent5>
        <a:srgbClr val="BABF33"/>
      </a:accent5>
      <a:accent6>
        <a:srgbClr val="E27F26"/>
      </a:accent6>
      <a:hlink>
        <a:srgbClr val="D23138"/>
      </a:hlink>
      <a:folHlink>
        <a:srgbClr val="77C4D5"/>
      </a:folHlink>
    </a:clrScheme>
    <a:fontScheme name="SOA Brand Fonts">
      <a:majorFont>
        <a:latin typeface="Calibri"/>
        <a:ea typeface=""/>
        <a:cs typeface=""/>
      </a:majorFont>
      <a:minorFont>
        <a:latin typeface="Calibri Light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4AF8347F-7603-3F4F-9453-930077B532B8}" vid="{9E14EE79-FB29-7744-B999-5A52FCC7E7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bp-soa-ppt-template</Template>
  <TotalTime>12</TotalTime>
  <Words>13</Words>
  <Application>Microsoft Macintosh PowerPoint</Application>
  <PresentationFormat>On-screen Show (4:3)</PresentationFormat>
  <Paragraphs>8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Source Sans Pro Light</vt:lpstr>
      <vt:lpstr>Source Sans Pro Semibold</vt:lpstr>
      <vt:lpstr>SOA_presentation_template</vt:lpstr>
      <vt:lpstr>PowerPoint Presentation</vt:lpstr>
      <vt:lpstr>PowerPoint Presentation</vt:lpstr>
      <vt:lpstr>2016 Valuation Actuary Symposium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Amy Wojcik</dc:creator>
  <cp:lastModifiedBy>Susie Toro</cp:lastModifiedBy>
  <cp:revision>6</cp:revision>
  <cp:lastPrinted>2015-07-27T19:55:15Z</cp:lastPrinted>
  <dcterms:created xsi:type="dcterms:W3CDTF">2015-12-03T16:09:35Z</dcterms:created>
  <dcterms:modified xsi:type="dcterms:W3CDTF">2016-05-19T14:53:53Z</dcterms:modified>
</cp:coreProperties>
</file>