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13"/>
  </p:notesMasterIdLst>
  <p:sldIdLst>
    <p:sldId id="260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70" r:id="rId10"/>
    <p:sldId id="269" r:id="rId11"/>
    <p:sldId id="268" r:id="rId12"/>
  </p:sldIdLst>
  <p:sldSz cx="12192000" cy="6858000"/>
  <p:notesSz cx="7010400" cy="9296400"/>
  <p:custDataLst>
    <p:tags r:id="rId1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54" autoAdjust="0"/>
    <p:restoredTop sz="94660"/>
  </p:normalViewPr>
  <p:slideViewPr>
    <p:cSldViewPr snapToGrid="0">
      <p:cViewPr varScale="1">
        <p:scale>
          <a:sx n="78" d="100"/>
          <a:sy n="78" d="100"/>
        </p:scale>
        <p:origin x="950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964"/>
    </p:cViewPr>
  </p:sorterViewPr>
  <p:notesViewPr>
    <p:cSldViewPr snapToGrid="0">
      <p:cViewPr varScale="1">
        <p:scale>
          <a:sx n="69" d="100"/>
          <a:sy n="69" d="100"/>
        </p:scale>
        <p:origin x="3042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CAB96429-D06E-4A19-89B2-722D5DD2614F}" type="datetimeFigureOut">
              <a:rPr lang="en-US" smtClean="0"/>
              <a:t>9/17/2019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3A6FAE-AA57-4B11-A8FA-A7841F00DF0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9317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Image Placeholder 9"/>
          <p:cNvSpPr>
            <a:spLocks noGrp="1" noRot="1" noChangeAspect="1"/>
          </p:cNvSpPr>
          <p:nvPr>
            <p:ph type="sldImg"/>
          </p:nvPr>
        </p:nvSpPr>
        <p:spPr>
          <a:xfrm>
            <a:off x="777875" y="334963"/>
            <a:ext cx="5768975" cy="3244850"/>
          </a:xfrm>
        </p:spPr>
      </p:sp>
      <p:sp>
        <p:nvSpPr>
          <p:cNvPr id="11" name="Notes Placeholder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13327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 bwMode="gray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6" name="Freeform 5"/>
          <p:cNvSpPr>
            <a:spLocks noEditPoints="1"/>
          </p:cNvSpPr>
          <p:nvPr userDrawn="1"/>
        </p:nvSpPr>
        <p:spPr bwMode="gray">
          <a:xfrm>
            <a:off x="5084064" y="694944"/>
            <a:ext cx="1311443" cy="471714"/>
          </a:xfrm>
          <a:custGeom>
            <a:avLst/>
            <a:gdLst>
              <a:gd name="T0" fmla="*/ 2400 w 2814"/>
              <a:gd name="T1" fmla="*/ 18 h 1010"/>
              <a:gd name="T2" fmla="*/ 2124 w 2814"/>
              <a:gd name="T3" fmla="*/ 18 h 1010"/>
              <a:gd name="T4" fmla="*/ 1799 w 2814"/>
              <a:gd name="T5" fmla="*/ 783 h 1010"/>
              <a:gd name="T6" fmla="*/ 1799 w 2814"/>
              <a:gd name="T7" fmla="*/ 414 h 1010"/>
              <a:gd name="T8" fmla="*/ 1273 w 2814"/>
              <a:gd name="T9" fmla="*/ 414 h 1010"/>
              <a:gd name="T10" fmla="*/ 1273 w 2814"/>
              <a:gd name="T11" fmla="*/ 630 h 1010"/>
              <a:gd name="T12" fmla="*/ 1536 w 2814"/>
              <a:gd name="T13" fmla="*/ 630 h 1010"/>
              <a:gd name="T14" fmla="*/ 1309 w 2814"/>
              <a:gd name="T15" fmla="*/ 764 h 1010"/>
              <a:gd name="T16" fmla="*/ 1050 w 2814"/>
              <a:gd name="T17" fmla="*/ 504 h 1010"/>
              <a:gd name="T18" fmla="*/ 1309 w 2814"/>
              <a:gd name="T19" fmla="*/ 245 h 1010"/>
              <a:gd name="T20" fmla="*/ 1521 w 2814"/>
              <a:gd name="T21" fmla="*/ 355 h 1010"/>
              <a:gd name="T22" fmla="*/ 1679 w 2814"/>
              <a:gd name="T23" fmla="*/ 163 h 1010"/>
              <a:gd name="T24" fmla="*/ 1309 w 2814"/>
              <a:gd name="T25" fmla="*/ 0 h 1010"/>
              <a:gd name="T26" fmla="*/ 857 w 2814"/>
              <a:gd name="T27" fmla="*/ 282 h 1010"/>
              <a:gd name="T28" fmla="*/ 776 w 2814"/>
              <a:gd name="T29" fmla="*/ 126 h 1010"/>
              <a:gd name="T30" fmla="*/ 461 w 2814"/>
              <a:gd name="T31" fmla="*/ 20 h 1010"/>
              <a:gd name="T32" fmla="*/ 0 w 2814"/>
              <a:gd name="T33" fmla="*/ 20 h 1010"/>
              <a:gd name="T34" fmla="*/ 0 w 2814"/>
              <a:gd name="T35" fmla="*/ 990 h 1010"/>
              <a:gd name="T36" fmla="*/ 287 w 2814"/>
              <a:gd name="T37" fmla="*/ 990 h 1010"/>
              <a:gd name="T38" fmla="*/ 287 w 2814"/>
              <a:gd name="T39" fmla="*/ 678 h 1010"/>
              <a:gd name="T40" fmla="*/ 585 w 2814"/>
              <a:gd name="T41" fmla="*/ 990 h 1010"/>
              <a:gd name="T42" fmla="*/ 935 w 2814"/>
              <a:gd name="T43" fmla="*/ 990 h 1010"/>
              <a:gd name="T44" fmla="*/ 646 w 2814"/>
              <a:gd name="T45" fmla="*/ 688 h 1010"/>
              <a:gd name="T46" fmla="*/ 776 w 2814"/>
              <a:gd name="T47" fmla="*/ 612 h 1010"/>
              <a:gd name="T48" fmla="*/ 810 w 2814"/>
              <a:gd name="T49" fmla="*/ 572 h 1010"/>
              <a:gd name="T50" fmla="*/ 1309 w 2814"/>
              <a:gd name="T51" fmla="*/ 1010 h 1010"/>
              <a:gd name="T52" fmla="*/ 1583 w 2814"/>
              <a:gd name="T53" fmla="*/ 928 h 1010"/>
              <a:gd name="T54" fmla="*/ 1583 w 2814"/>
              <a:gd name="T55" fmla="*/ 990 h 1010"/>
              <a:gd name="T56" fmla="*/ 2021 w 2814"/>
              <a:gd name="T57" fmla="*/ 990 h 1010"/>
              <a:gd name="T58" fmla="*/ 2081 w 2814"/>
              <a:gd name="T59" fmla="*/ 848 h 1010"/>
              <a:gd name="T60" fmla="*/ 2443 w 2814"/>
              <a:gd name="T61" fmla="*/ 848 h 1010"/>
              <a:gd name="T62" fmla="*/ 2504 w 2814"/>
              <a:gd name="T63" fmla="*/ 990 h 1010"/>
              <a:gd name="T64" fmla="*/ 2814 w 2814"/>
              <a:gd name="T65" fmla="*/ 990 h 1010"/>
              <a:gd name="T66" fmla="*/ 2400 w 2814"/>
              <a:gd name="T67" fmla="*/ 18 h 1010"/>
              <a:gd name="T68" fmla="*/ 574 w 2814"/>
              <a:gd name="T69" fmla="*/ 365 h 1010"/>
              <a:gd name="T70" fmla="*/ 447 w 2814"/>
              <a:gd name="T71" fmla="*/ 463 h 1010"/>
              <a:gd name="T72" fmla="*/ 287 w 2814"/>
              <a:gd name="T73" fmla="*/ 463 h 1010"/>
              <a:gd name="T74" fmla="*/ 287 w 2814"/>
              <a:gd name="T75" fmla="*/ 264 h 1010"/>
              <a:gd name="T76" fmla="*/ 446 w 2814"/>
              <a:gd name="T77" fmla="*/ 264 h 1010"/>
              <a:gd name="T78" fmla="*/ 574 w 2814"/>
              <a:gd name="T79" fmla="*/ 362 h 1010"/>
              <a:gd name="T80" fmla="*/ 574 w 2814"/>
              <a:gd name="T81" fmla="*/ 365 h 1010"/>
              <a:gd name="T82" fmla="*/ 2166 w 2814"/>
              <a:gd name="T83" fmla="*/ 629 h 1010"/>
              <a:gd name="T84" fmla="*/ 2262 w 2814"/>
              <a:gd name="T85" fmla="*/ 386 h 1010"/>
              <a:gd name="T86" fmla="*/ 2361 w 2814"/>
              <a:gd name="T87" fmla="*/ 629 h 1010"/>
              <a:gd name="T88" fmla="*/ 2166 w 2814"/>
              <a:gd name="T89" fmla="*/ 629 h 1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814" h="1010">
                <a:moveTo>
                  <a:pt x="2400" y="18"/>
                </a:moveTo>
                <a:cubicBezTo>
                  <a:pt x="2124" y="18"/>
                  <a:pt x="2124" y="18"/>
                  <a:pt x="2124" y="18"/>
                </a:cubicBezTo>
                <a:cubicBezTo>
                  <a:pt x="1799" y="783"/>
                  <a:pt x="1799" y="783"/>
                  <a:pt x="1799" y="783"/>
                </a:cubicBezTo>
                <a:cubicBezTo>
                  <a:pt x="1799" y="414"/>
                  <a:pt x="1799" y="414"/>
                  <a:pt x="1799" y="414"/>
                </a:cubicBezTo>
                <a:cubicBezTo>
                  <a:pt x="1273" y="414"/>
                  <a:pt x="1273" y="414"/>
                  <a:pt x="1273" y="414"/>
                </a:cubicBezTo>
                <a:cubicBezTo>
                  <a:pt x="1273" y="630"/>
                  <a:pt x="1273" y="630"/>
                  <a:pt x="1273" y="630"/>
                </a:cubicBezTo>
                <a:cubicBezTo>
                  <a:pt x="1536" y="630"/>
                  <a:pt x="1536" y="630"/>
                  <a:pt x="1536" y="630"/>
                </a:cubicBezTo>
                <a:cubicBezTo>
                  <a:pt x="1492" y="710"/>
                  <a:pt x="1407" y="764"/>
                  <a:pt x="1309" y="764"/>
                </a:cubicBezTo>
                <a:cubicBezTo>
                  <a:pt x="1166" y="764"/>
                  <a:pt x="1050" y="648"/>
                  <a:pt x="1050" y="504"/>
                </a:cubicBezTo>
                <a:cubicBezTo>
                  <a:pt x="1050" y="361"/>
                  <a:pt x="1166" y="245"/>
                  <a:pt x="1309" y="245"/>
                </a:cubicBezTo>
                <a:cubicBezTo>
                  <a:pt x="1396" y="245"/>
                  <a:pt x="1474" y="289"/>
                  <a:pt x="1521" y="355"/>
                </a:cubicBezTo>
                <a:cubicBezTo>
                  <a:pt x="1679" y="163"/>
                  <a:pt x="1679" y="163"/>
                  <a:pt x="1679" y="163"/>
                </a:cubicBezTo>
                <a:cubicBezTo>
                  <a:pt x="1587" y="63"/>
                  <a:pt x="1455" y="0"/>
                  <a:pt x="1309" y="0"/>
                </a:cubicBezTo>
                <a:cubicBezTo>
                  <a:pt x="1110" y="0"/>
                  <a:pt x="939" y="115"/>
                  <a:pt x="857" y="282"/>
                </a:cubicBezTo>
                <a:cubicBezTo>
                  <a:pt x="845" y="220"/>
                  <a:pt x="818" y="168"/>
                  <a:pt x="776" y="126"/>
                </a:cubicBezTo>
                <a:cubicBezTo>
                  <a:pt x="707" y="56"/>
                  <a:pt x="601" y="21"/>
                  <a:pt x="461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90"/>
                  <a:pt x="0" y="990"/>
                  <a:pt x="0" y="990"/>
                </a:cubicBezTo>
                <a:cubicBezTo>
                  <a:pt x="287" y="990"/>
                  <a:pt x="287" y="990"/>
                  <a:pt x="287" y="990"/>
                </a:cubicBezTo>
                <a:cubicBezTo>
                  <a:pt x="287" y="678"/>
                  <a:pt x="287" y="678"/>
                  <a:pt x="287" y="678"/>
                </a:cubicBezTo>
                <a:cubicBezTo>
                  <a:pt x="585" y="990"/>
                  <a:pt x="585" y="990"/>
                  <a:pt x="585" y="990"/>
                </a:cubicBezTo>
                <a:cubicBezTo>
                  <a:pt x="935" y="990"/>
                  <a:pt x="935" y="990"/>
                  <a:pt x="935" y="990"/>
                </a:cubicBezTo>
                <a:cubicBezTo>
                  <a:pt x="646" y="688"/>
                  <a:pt x="646" y="688"/>
                  <a:pt x="646" y="688"/>
                </a:cubicBezTo>
                <a:cubicBezTo>
                  <a:pt x="695" y="670"/>
                  <a:pt x="743" y="645"/>
                  <a:pt x="776" y="612"/>
                </a:cubicBezTo>
                <a:cubicBezTo>
                  <a:pt x="788" y="599"/>
                  <a:pt x="800" y="586"/>
                  <a:pt x="810" y="572"/>
                </a:cubicBezTo>
                <a:cubicBezTo>
                  <a:pt x="842" y="819"/>
                  <a:pt x="1053" y="1010"/>
                  <a:pt x="1309" y="1010"/>
                </a:cubicBezTo>
                <a:cubicBezTo>
                  <a:pt x="1410" y="1010"/>
                  <a:pt x="1504" y="980"/>
                  <a:pt x="1583" y="928"/>
                </a:cubicBezTo>
                <a:cubicBezTo>
                  <a:pt x="1583" y="990"/>
                  <a:pt x="1583" y="990"/>
                  <a:pt x="1583" y="990"/>
                </a:cubicBezTo>
                <a:cubicBezTo>
                  <a:pt x="2021" y="990"/>
                  <a:pt x="2021" y="990"/>
                  <a:pt x="2021" y="990"/>
                </a:cubicBezTo>
                <a:cubicBezTo>
                  <a:pt x="2081" y="848"/>
                  <a:pt x="2081" y="848"/>
                  <a:pt x="2081" y="848"/>
                </a:cubicBezTo>
                <a:cubicBezTo>
                  <a:pt x="2443" y="848"/>
                  <a:pt x="2443" y="848"/>
                  <a:pt x="2443" y="848"/>
                </a:cubicBezTo>
                <a:cubicBezTo>
                  <a:pt x="2504" y="990"/>
                  <a:pt x="2504" y="990"/>
                  <a:pt x="2504" y="990"/>
                </a:cubicBezTo>
                <a:cubicBezTo>
                  <a:pt x="2814" y="990"/>
                  <a:pt x="2814" y="990"/>
                  <a:pt x="2814" y="990"/>
                </a:cubicBezTo>
                <a:lnTo>
                  <a:pt x="2400" y="18"/>
                </a:lnTo>
                <a:close/>
                <a:moveTo>
                  <a:pt x="574" y="365"/>
                </a:moveTo>
                <a:cubicBezTo>
                  <a:pt x="574" y="427"/>
                  <a:pt x="528" y="463"/>
                  <a:pt x="447" y="463"/>
                </a:cubicBezTo>
                <a:cubicBezTo>
                  <a:pt x="287" y="463"/>
                  <a:pt x="287" y="463"/>
                  <a:pt x="287" y="463"/>
                </a:cubicBezTo>
                <a:cubicBezTo>
                  <a:pt x="287" y="264"/>
                  <a:pt x="287" y="264"/>
                  <a:pt x="287" y="264"/>
                </a:cubicBezTo>
                <a:cubicBezTo>
                  <a:pt x="446" y="264"/>
                  <a:pt x="446" y="264"/>
                  <a:pt x="446" y="264"/>
                </a:cubicBezTo>
                <a:cubicBezTo>
                  <a:pt x="504" y="264"/>
                  <a:pt x="574" y="281"/>
                  <a:pt x="574" y="362"/>
                </a:cubicBezTo>
                <a:lnTo>
                  <a:pt x="574" y="365"/>
                </a:lnTo>
                <a:close/>
                <a:moveTo>
                  <a:pt x="2166" y="629"/>
                </a:moveTo>
                <a:cubicBezTo>
                  <a:pt x="2262" y="386"/>
                  <a:pt x="2262" y="386"/>
                  <a:pt x="2262" y="386"/>
                </a:cubicBezTo>
                <a:cubicBezTo>
                  <a:pt x="2361" y="629"/>
                  <a:pt x="2361" y="629"/>
                  <a:pt x="2361" y="629"/>
                </a:cubicBezTo>
                <a:lnTo>
                  <a:pt x="2166" y="6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5075708" y="2738628"/>
            <a:ext cx="6620991" cy="1380744"/>
          </a:xfrm>
        </p:spPr>
        <p:txBody>
          <a:bodyPr lIns="0" tIns="0" rIns="0" bIns="0" anchor="ctr"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5081296" y="5139028"/>
            <a:ext cx="6613728" cy="309272"/>
          </a:xfrm>
        </p:spPr>
        <p:txBody>
          <a:bodyPr lIns="0" tIns="0" rIns="0" bIns="0"/>
          <a:lstStyle>
            <a:lvl1pPr marL="0" indent="0" algn="l">
              <a:spcBef>
                <a:spcPts val="600"/>
              </a:spcBef>
              <a:buNone/>
              <a:defRPr sz="18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Presenter’s Name</a:t>
            </a:r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0" y="0"/>
            <a:ext cx="4453129" cy="6858000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600" baseline="0"/>
            </a:lvl1pPr>
          </a:lstStyle>
          <a:p>
            <a:r>
              <a:rPr lang="en-US" dirty="0"/>
              <a:t>Click icon to insert photo</a:t>
            </a:r>
          </a:p>
          <a:p>
            <a:endParaRPr lang="en-US" dirty="0"/>
          </a:p>
          <a:p>
            <a:endParaRPr lang="en-US" dirty="0"/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-1847850" y="0"/>
            <a:ext cx="1752600" cy="3554819"/>
            <a:chOff x="-1847850" y="1598386"/>
            <a:chExt cx="1752600" cy="3554819"/>
          </a:xfrm>
        </p:grpSpPr>
        <p:sp>
          <p:nvSpPr>
            <p:cNvPr id="7" name="TextBox 6"/>
            <p:cNvSpPr txBox="1"/>
            <p:nvPr userDrawn="1"/>
          </p:nvSpPr>
          <p:spPr bwMode="gray">
            <a:xfrm>
              <a:off x="-1847850" y="1598386"/>
              <a:ext cx="1752600" cy="3554819"/>
            </a:xfrm>
            <a:prstGeom prst="rect">
              <a:avLst/>
            </a:prstGeom>
            <a:solidFill>
              <a:schemeClr val="tx2"/>
            </a:solidFill>
          </p:spPr>
          <p:txBody>
            <a:bodyPr wrap="square" rtlCol="0">
              <a:spAutoFit/>
            </a:bodyPr>
            <a:lstStyle/>
            <a:p>
              <a:r>
                <a:rPr lang="en-US" sz="1100" b="1" dirty="0">
                  <a:solidFill>
                    <a:srgbClr val="FFFFFF"/>
                  </a:solidFill>
                </a:rPr>
                <a:t>To change photo:</a:t>
              </a:r>
            </a:p>
            <a:p>
              <a:pPr marL="171450" indent="-171450">
                <a:spcBef>
                  <a:spcPts val="300"/>
                </a:spcBef>
                <a:buFont typeface="+mj-lt"/>
                <a:buAutoNum type="arabicPeriod"/>
              </a:pPr>
              <a:r>
                <a:rPr lang="en-US" sz="1100" dirty="0">
                  <a:solidFill>
                    <a:srgbClr val="FFFFFF"/>
                  </a:solidFill>
                </a:rPr>
                <a:t>Delete the current image. This will leave a blank placeholder with a picture icon.</a:t>
              </a:r>
            </a:p>
            <a:p>
              <a:pPr marL="171450" indent="-171450">
                <a:spcBef>
                  <a:spcPts val="300"/>
                </a:spcBef>
                <a:buFont typeface="+mj-lt"/>
                <a:buAutoNum type="arabicPeriod"/>
              </a:pPr>
              <a:r>
                <a:rPr lang="en-US" sz="1100" dirty="0">
                  <a:solidFill>
                    <a:srgbClr val="FFFFFF"/>
                  </a:solidFill>
                </a:rPr>
                <a:t>Click the icon to add a new image. The photo will be automatically be cropped to fit the placeholder.</a:t>
              </a:r>
            </a:p>
            <a:p>
              <a:endParaRPr lang="en-US" sz="1100" dirty="0">
                <a:solidFill>
                  <a:srgbClr val="FFFFFF"/>
                </a:solidFill>
              </a:endParaRPr>
            </a:p>
            <a:p>
              <a:r>
                <a:rPr lang="en-US" sz="1100" b="1" dirty="0">
                  <a:solidFill>
                    <a:srgbClr val="FFFFFF"/>
                  </a:solidFill>
                </a:rPr>
                <a:t>NOTE: </a:t>
              </a:r>
              <a:r>
                <a:rPr lang="en-US" sz="1100" dirty="0">
                  <a:solidFill>
                    <a:srgbClr val="FFFFFF"/>
                  </a:solidFill>
                </a:rPr>
                <a:t>If you use the  “Change Picture” function,</a:t>
              </a:r>
              <a:br>
                <a:rPr lang="en-US" sz="1100" dirty="0">
                  <a:solidFill>
                    <a:srgbClr val="FFFFFF"/>
                  </a:solidFill>
                </a:rPr>
              </a:br>
              <a:r>
                <a:rPr lang="en-US" sz="1100" dirty="0">
                  <a:solidFill>
                    <a:srgbClr val="FFFFFF"/>
                  </a:solidFill>
                </a:rPr>
                <a:t>the image will be imported in its original proportions and won’t fill the placeholder completely and will need to be cropped. </a:t>
              </a:r>
            </a:p>
          </p:txBody>
        </p:sp>
        <p:pic>
          <p:nvPicPr>
            <p:cNvPr id="5" name="Picture 4"/>
            <p:cNvPicPr>
              <a:picLocks noChangeAspect="1"/>
            </p:cNvPicPr>
            <p:nvPr userDrawn="1"/>
          </p:nvPicPr>
          <p:blipFill rotWithShape="1">
            <a:blip r:embed="rId2"/>
            <a:srcRect t="9894" r="8548" b="9892"/>
            <a:stretch/>
          </p:blipFill>
          <p:spPr>
            <a:xfrm>
              <a:off x="-1182295" y="3914776"/>
              <a:ext cx="911406" cy="157260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 userDrawn="1"/>
          </p:nvPicPr>
          <p:blipFill rotWithShape="1">
            <a:blip r:embed="rId3"/>
            <a:srcRect l="7228" t="8542" r="7228" b="8542"/>
            <a:stretch/>
          </p:blipFill>
          <p:spPr>
            <a:xfrm>
              <a:off x="-386486" y="2338388"/>
              <a:ext cx="207772" cy="176212"/>
            </a:xfrm>
            <a:prstGeom prst="rect">
              <a:avLst/>
            </a:prstGeom>
          </p:spPr>
        </p:pic>
      </p:grpSp>
      <p:sp>
        <p:nvSpPr>
          <p:cNvPr id="15" name="Text Placeholder 14"/>
          <p:cNvSpPr>
            <a:spLocks noGrp="1"/>
          </p:cNvSpPr>
          <p:nvPr>
            <p:ph type="body" sz="quarter" idx="11" hasCustomPrompt="1"/>
          </p:nvPr>
        </p:nvSpPr>
        <p:spPr>
          <a:xfrm>
            <a:off x="5075238" y="6321906"/>
            <a:ext cx="6619875" cy="292100"/>
          </a:xfrm>
        </p:spPr>
        <p:txBody>
          <a:bodyPr lIns="0" tIns="0" rIns="0" bIns="0"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338328" indent="0">
              <a:buNone/>
              <a:defRPr sz="1800"/>
            </a:lvl2pPr>
            <a:lvl3pPr marL="685800" indent="0">
              <a:buNone/>
              <a:defRPr sz="1600"/>
            </a:lvl3pPr>
            <a:lvl4pPr marL="1033272" indent="0">
              <a:buNone/>
              <a:defRPr sz="1400"/>
            </a:lvl4pPr>
            <a:lvl5pPr marL="1307592" indent="0">
              <a:buNone/>
              <a:defRPr sz="1200"/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2" hasCustomPrompt="1"/>
          </p:nvPr>
        </p:nvSpPr>
        <p:spPr>
          <a:xfrm>
            <a:off x="5075238" y="5524499"/>
            <a:ext cx="6619875" cy="600529"/>
          </a:xfrm>
        </p:spPr>
        <p:txBody>
          <a:bodyPr lIns="0" tIns="0" rIns="0" bIns="0"/>
          <a:lstStyle>
            <a:lvl1pPr marL="0" indent="0">
              <a:buNone/>
              <a:defRPr sz="1800" i="1">
                <a:solidFill>
                  <a:schemeClr val="bg1"/>
                </a:solidFill>
              </a:defRPr>
            </a:lvl1pPr>
            <a:lvl2pPr marL="0" indent="0">
              <a:buNone/>
              <a:defRPr sz="1800"/>
            </a:lvl2pPr>
            <a:lvl3pPr marL="0" indent="0">
              <a:buNone/>
              <a:defRPr sz="1800"/>
            </a:lvl3pPr>
            <a:lvl4pPr marL="0" indent="0">
              <a:buNone/>
              <a:defRPr sz="1800"/>
            </a:lvl4pPr>
            <a:lvl5pPr marL="0" indent="0">
              <a:buNone/>
              <a:defRPr sz="1800"/>
            </a:lvl5pPr>
          </a:lstStyle>
          <a:p>
            <a:pPr lvl="0"/>
            <a:r>
              <a:rPr lang="en-US" dirty="0"/>
              <a:t>Presenter’s Title</a:t>
            </a:r>
          </a:p>
        </p:txBody>
      </p:sp>
      <p:sp>
        <p:nvSpPr>
          <p:cNvPr id="21" name="Rectangle 20"/>
          <p:cNvSpPr/>
          <p:nvPr userDrawn="1"/>
        </p:nvSpPr>
        <p:spPr bwMode="gray">
          <a:xfrm>
            <a:off x="4453129" y="0"/>
            <a:ext cx="118872" cy="68580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66309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12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891704" y="6252482"/>
            <a:ext cx="8956240" cy="415018"/>
          </a:xfrm>
          <a:prstGeom prst="rect">
            <a:avLst/>
          </a:prstGeom>
        </p:spPr>
        <p:txBody>
          <a:bodyPr lIns="91440" tIns="0" rIns="0" bIns="0" anchor="b" anchorCtr="0">
            <a:noAutofit/>
          </a:bodyPr>
          <a:lstStyle>
            <a:lvl1pPr marL="0" indent="0">
              <a:spcBef>
                <a:spcPts val="600"/>
              </a:spcBef>
              <a:buNone/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/>
              <a:t>Click to edit source</a:t>
            </a:r>
          </a:p>
        </p:txBody>
      </p:sp>
      <p:sp>
        <p:nvSpPr>
          <p:cNvPr id="4" name="Text Placeholder 9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891704" y="1185767"/>
            <a:ext cx="10690696" cy="38329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lvl1pPr marL="0" indent="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lang="en-US" sz="2000" b="1" kern="120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22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22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22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2200" b="1" kern="1200" dirty="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1714500" y="1752600"/>
            <a:ext cx="9029700" cy="4178300"/>
          </a:xfrm>
          <a:solidFill>
            <a:schemeClr val="tx2">
              <a:lumMod val="20000"/>
              <a:lumOff val="80000"/>
            </a:schemeClr>
          </a:solidFill>
          <a:ln w="6350">
            <a:solidFill>
              <a:schemeClr val="tx1"/>
            </a:solidFill>
          </a:ln>
        </p:spPr>
        <p:txBody>
          <a:bodyPr anchor="ctr"/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icon to insert photo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5139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-bleed Phot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0" y="0"/>
            <a:ext cx="12192000" cy="6858000"/>
          </a:xfrm>
          <a:solidFill>
            <a:schemeClr val="tx2">
              <a:lumMod val="20000"/>
              <a:lumOff val="80000"/>
            </a:schemeClr>
          </a:solidFill>
          <a:ln w="6350">
            <a:noFill/>
          </a:ln>
        </p:spPr>
        <p:txBody>
          <a:bodyPr anchor="ctr"/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icon to insert photo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 bwMode="gray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75539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 bwMode="gray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Freeform 5"/>
          <p:cNvSpPr>
            <a:spLocks noEditPoints="1"/>
          </p:cNvSpPr>
          <p:nvPr userDrawn="1"/>
        </p:nvSpPr>
        <p:spPr bwMode="gray">
          <a:xfrm>
            <a:off x="3441700" y="2125583"/>
            <a:ext cx="5308600" cy="1909452"/>
          </a:xfrm>
          <a:custGeom>
            <a:avLst/>
            <a:gdLst>
              <a:gd name="T0" fmla="*/ 2400 w 2814"/>
              <a:gd name="T1" fmla="*/ 18 h 1010"/>
              <a:gd name="T2" fmla="*/ 2124 w 2814"/>
              <a:gd name="T3" fmla="*/ 18 h 1010"/>
              <a:gd name="T4" fmla="*/ 1799 w 2814"/>
              <a:gd name="T5" fmla="*/ 783 h 1010"/>
              <a:gd name="T6" fmla="*/ 1799 w 2814"/>
              <a:gd name="T7" fmla="*/ 414 h 1010"/>
              <a:gd name="T8" fmla="*/ 1273 w 2814"/>
              <a:gd name="T9" fmla="*/ 414 h 1010"/>
              <a:gd name="T10" fmla="*/ 1273 w 2814"/>
              <a:gd name="T11" fmla="*/ 630 h 1010"/>
              <a:gd name="T12" fmla="*/ 1536 w 2814"/>
              <a:gd name="T13" fmla="*/ 630 h 1010"/>
              <a:gd name="T14" fmla="*/ 1309 w 2814"/>
              <a:gd name="T15" fmla="*/ 764 h 1010"/>
              <a:gd name="T16" fmla="*/ 1050 w 2814"/>
              <a:gd name="T17" fmla="*/ 504 h 1010"/>
              <a:gd name="T18" fmla="*/ 1309 w 2814"/>
              <a:gd name="T19" fmla="*/ 245 h 1010"/>
              <a:gd name="T20" fmla="*/ 1521 w 2814"/>
              <a:gd name="T21" fmla="*/ 355 h 1010"/>
              <a:gd name="T22" fmla="*/ 1679 w 2814"/>
              <a:gd name="T23" fmla="*/ 163 h 1010"/>
              <a:gd name="T24" fmla="*/ 1309 w 2814"/>
              <a:gd name="T25" fmla="*/ 0 h 1010"/>
              <a:gd name="T26" fmla="*/ 857 w 2814"/>
              <a:gd name="T27" fmla="*/ 282 h 1010"/>
              <a:gd name="T28" fmla="*/ 776 w 2814"/>
              <a:gd name="T29" fmla="*/ 126 h 1010"/>
              <a:gd name="T30" fmla="*/ 461 w 2814"/>
              <a:gd name="T31" fmla="*/ 20 h 1010"/>
              <a:gd name="T32" fmla="*/ 0 w 2814"/>
              <a:gd name="T33" fmla="*/ 20 h 1010"/>
              <a:gd name="T34" fmla="*/ 0 w 2814"/>
              <a:gd name="T35" fmla="*/ 990 h 1010"/>
              <a:gd name="T36" fmla="*/ 287 w 2814"/>
              <a:gd name="T37" fmla="*/ 990 h 1010"/>
              <a:gd name="T38" fmla="*/ 287 w 2814"/>
              <a:gd name="T39" fmla="*/ 678 h 1010"/>
              <a:gd name="T40" fmla="*/ 585 w 2814"/>
              <a:gd name="T41" fmla="*/ 990 h 1010"/>
              <a:gd name="T42" fmla="*/ 935 w 2814"/>
              <a:gd name="T43" fmla="*/ 990 h 1010"/>
              <a:gd name="T44" fmla="*/ 646 w 2814"/>
              <a:gd name="T45" fmla="*/ 688 h 1010"/>
              <a:gd name="T46" fmla="*/ 776 w 2814"/>
              <a:gd name="T47" fmla="*/ 612 h 1010"/>
              <a:gd name="T48" fmla="*/ 810 w 2814"/>
              <a:gd name="T49" fmla="*/ 572 h 1010"/>
              <a:gd name="T50" fmla="*/ 1309 w 2814"/>
              <a:gd name="T51" fmla="*/ 1010 h 1010"/>
              <a:gd name="T52" fmla="*/ 1583 w 2814"/>
              <a:gd name="T53" fmla="*/ 928 h 1010"/>
              <a:gd name="T54" fmla="*/ 1583 w 2814"/>
              <a:gd name="T55" fmla="*/ 990 h 1010"/>
              <a:gd name="T56" fmla="*/ 2021 w 2814"/>
              <a:gd name="T57" fmla="*/ 990 h 1010"/>
              <a:gd name="T58" fmla="*/ 2081 w 2814"/>
              <a:gd name="T59" fmla="*/ 848 h 1010"/>
              <a:gd name="T60" fmla="*/ 2443 w 2814"/>
              <a:gd name="T61" fmla="*/ 848 h 1010"/>
              <a:gd name="T62" fmla="*/ 2504 w 2814"/>
              <a:gd name="T63" fmla="*/ 990 h 1010"/>
              <a:gd name="T64" fmla="*/ 2814 w 2814"/>
              <a:gd name="T65" fmla="*/ 990 h 1010"/>
              <a:gd name="T66" fmla="*/ 2400 w 2814"/>
              <a:gd name="T67" fmla="*/ 18 h 1010"/>
              <a:gd name="T68" fmla="*/ 574 w 2814"/>
              <a:gd name="T69" fmla="*/ 365 h 1010"/>
              <a:gd name="T70" fmla="*/ 447 w 2814"/>
              <a:gd name="T71" fmla="*/ 463 h 1010"/>
              <a:gd name="T72" fmla="*/ 287 w 2814"/>
              <a:gd name="T73" fmla="*/ 463 h 1010"/>
              <a:gd name="T74" fmla="*/ 287 w 2814"/>
              <a:gd name="T75" fmla="*/ 264 h 1010"/>
              <a:gd name="T76" fmla="*/ 446 w 2814"/>
              <a:gd name="T77" fmla="*/ 264 h 1010"/>
              <a:gd name="T78" fmla="*/ 574 w 2814"/>
              <a:gd name="T79" fmla="*/ 362 h 1010"/>
              <a:gd name="T80" fmla="*/ 574 w 2814"/>
              <a:gd name="T81" fmla="*/ 365 h 1010"/>
              <a:gd name="T82" fmla="*/ 2166 w 2814"/>
              <a:gd name="T83" fmla="*/ 629 h 1010"/>
              <a:gd name="T84" fmla="*/ 2262 w 2814"/>
              <a:gd name="T85" fmla="*/ 386 h 1010"/>
              <a:gd name="T86" fmla="*/ 2361 w 2814"/>
              <a:gd name="T87" fmla="*/ 629 h 1010"/>
              <a:gd name="T88" fmla="*/ 2166 w 2814"/>
              <a:gd name="T89" fmla="*/ 629 h 1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814" h="1010">
                <a:moveTo>
                  <a:pt x="2400" y="18"/>
                </a:moveTo>
                <a:cubicBezTo>
                  <a:pt x="2124" y="18"/>
                  <a:pt x="2124" y="18"/>
                  <a:pt x="2124" y="18"/>
                </a:cubicBezTo>
                <a:cubicBezTo>
                  <a:pt x="1799" y="783"/>
                  <a:pt x="1799" y="783"/>
                  <a:pt x="1799" y="783"/>
                </a:cubicBezTo>
                <a:cubicBezTo>
                  <a:pt x="1799" y="414"/>
                  <a:pt x="1799" y="414"/>
                  <a:pt x="1799" y="414"/>
                </a:cubicBezTo>
                <a:cubicBezTo>
                  <a:pt x="1273" y="414"/>
                  <a:pt x="1273" y="414"/>
                  <a:pt x="1273" y="414"/>
                </a:cubicBezTo>
                <a:cubicBezTo>
                  <a:pt x="1273" y="630"/>
                  <a:pt x="1273" y="630"/>
                  <a:pt x="1273" y="630"/>
                </a:cubicBezTo>
                <a:cubicBezTo>
                  <a:pt x="1536" y="630"/>
                  <a:pt x="1536" y="630"/>
                  <a:pt x="1536" y="630"/>
                </a:cubicBezTo>
                <a:cubicBezTo>
                  <a:pt x="1492" y="710"/>
                  <a:pt x="1407" y="764"/>
                  <a:pt x="1309" y="764"/>
                </a:cubicBezTo>
                <a:cubicBezTo>
                  <a:pt x="1166" y="764"/>
                  <a:pt x="1050" y="648"/>
                  <a:pt x="1050" y="504"/>
                </a:cubicBezTo>
                <a:cubicBezTo>
                  <a:pt x="1050" y="361"/>
                  <a:pt x="1166" y="245"/>
                  <a:pt x="1309" y="245"/>
                </a:cubicBezTo>
                <a:cubicBezTo>
                  <a:pt x="1396" y="245"/>
                  <a:pt x="1474" y="289"/>
                  <a:pt x="1521" y="355"/>
                </a:cubicBezTo>
                <a:cubicBezTo>
                  <a:pt x="1679" y="163"/>
                  <a:pt x="1679" y="163"/>
                  <a:pt x="1679" y="163"/>
                </a:cubicBezTo>
                <a:cubicBezTo>
                  <a:pt x="1587" y="63"/>
                  <a:pt x="1455" y="0"/>
                  <a:pt x="1309" y="0"/>
                </a:cubicBezTo>
                <a:cubicBezTo>
                  <a:pt x="1110" y="0"/>
                  <a:pt x="939" y="115"/>
                  <a:pt x="857" y="282"/>
                </a:cubicBezTo>
                <a:cubicBezTo>
                  <a:pt x="845" y="220"/>
                  <a:pt x="818" y="168"/>
                  <a:pt x="776" y="126"/>
                </a:cubicBezTo>
                <a:cubicBezTo>
                  <a:pt x="707" y="56"/>
                  <a:pt x="601" y="21"/>
                  <a:pt x="461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90"/>
                  <a:pt x="0" y="990"/>
                  <a:pt x="0" y="990"/>
                </a:cubicBezTo>
                <a:cubicBezTo>
                  <a:pt x="287" y="990"/>
                  <a:pt x="287" y="990"/>
                  <a:pt x="287" y="990"/>
                </a:cubicBezTo>
                <a:cubicBezTo>
                  <a:pt x="287" y="678"/>
                  <a:pt x="287" y="678"/>
                  <a:pt x="287" y="678"/>
                </a:cubicBezTo>
                <a:cubicBezTo>
                  <a:pt x="585" y="990"/>
                  <a:pt x="585" y="990"/>
                  <a:pt x="585" y="990"/>
                </a:cubicBezTo>
                <a:cubicBezTo>
                  <a:pt x="935" y="990"/>
                  <a:pt x="935" y="990"/>
                  <a:pt x="935" y="990"/>
                </a:cubicBezTo>
                <a:cubicBezTo>
                  <a:pt x="646" y="688"/>
                  <a:pt x="646" y="688"/>
                  <a:pt x="646" y="688"/>
                </a:cubicBezTo>
                <a:cubicBezTo>
                  <a:pt x="695" y="670"/>
                  <a:pt x="743" y="645"/>
                  <a:pt x="776" y="612"/>
                </a:cubicBezTo>
                <a:cubicBezTo>
                  <a:pt x="788" y="599"/>
                  <a:pt x="800" y="586"/>
                  <a:pt x="810" y="572"/>
                </a:cubicBezTo>
                <a:cubicBezTo>
                  <a:pt x="842" y="819"/>
                  <a:pt x="1053" y="1010"/>
                  <a:pt x="1309" y="1010"/>
                </a:cubicBezTo>
                <a:cubicBezTo>
                  <a:pt x="1410" y="1010"/>
                  <a:pt x="1504" y="980"/>
                  <a:pt x="1583" y="928"/>
                </a:cubicBezTo>
                <a:cubicBezTo>
                  <a:pt x="1583" y="990"/>
                  <a:pt x="1583" y="990"/>
                  <a:pt x="1583" y="990"/>
                </a:cubicBezTo>
                <a:cubicBezTo>
                  <a:pt x="2021" y="990"/>
                  <a:pt x="2021" y="990"/>
                  <a:pt x="2021" y="990"/>
                </a:cubicBezTo>
                <a:cubicBezTo>
                  <a:pt x="2081" y="848"/>
                  <a:pt x="2081" y="848"/>
                  <a:pt x="2081" y="848"/>
                </a:cubicBezTo>
                <a:cubicBezTo>
                  <a:pt x="2443" y="848"/>
                  <a:pt x="2443" y="848"/>
                  <a:pt x="2443" y="848"/>
                </a:cubicBezTo>
                <a:cubicBezTo>
                  <a:pt x="2504" y="990"/>
                  <a:pt x="2504" y="990"/>
                  <a:pt x="2504" y="990"/>
                </a:cubicBezTo>
                <a:cubicBezTo>
                  <a:pt x="2814" y="990"/>
                  <a:pt x="2814" y="990"/>
                  <a:pt x="2814" y="990"/>
                </a:cubicBezTo>
                <a:lnTo>
                  <a:pt x="2400" y="18"/>
                </a:lnTo>
                <a:close/>
                <a:moveTo>
                  <a:pt x="574" y="365"/>
                </a:moveTo>
                <a:cubicBezTo>
                  <a:pt x="574" y="427"/>
                  <a:pt x="528" y="463"/>
                  <a:pt x="447" y="463"/>
                </a:cubicBezTo>
                <a:cubicBezTo>
                  <a:pt x="287" y="463"/>
                  <a:pt x="287" y="463"/>
                  <a:pt x="287" y="463"/>
                </a:cubicBezTo>
                <a:cubicBezTo>
                  <a:pt x="287" y="264"/>
                  <a:pt x="287" y="264"/>
                  <a:pt x="287" y="264"/>
                </a:cubicBezTo>
                <a:cubicBezTo>
                  <a:pt x="446" y="264"/>
                  <a:pt x="446" y="264"/>
                  <a:pt x="446" y="264"/>
                </a:cubicBezTo>
                <a:cubicBezTo>
                  <a:pt x="504" y="264"/>
                  <a:pt x="574" y="281"/>
                  <a:pt x="574" y="362"/>
                </a:cubicBezTo>
                <a:lnTo>
                  <a:pt x="574" y="365"/>
                </a:lnTo>
                <a:close/>
                <a:moveTo>
                  <a:pt x="2166" y="629"/>
                </a:moveTo>
                <a:cubicBezTo>
                  <a:pt x="2262" y="386"/>
                  <a:pt x="2262" y="386"/>
                  <a:pt x="2262" y="386"/>
                </a:cubicBezTo>
                <a:cubicBezTo>
                  <a:pt x="2361" y="629"/>
                  <a:pt x="2361" y="629"/>
                  <a:pt x="2361" y="629"/>
                </a:cubicBezTo>
                <a:lnTo>
                  <a:pt x="2166" y="6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4956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>
          <a:xfrm>
            <a:off x="10800523" y="6453188"/>
            <a:ext cx="671811" cy="216172"/>
          </a:xfrm>
          <a:prstGeom prst="rect">
            <a:avLst/>
          </a:prstGeom>
        </p:spPr>
        <p:txBody>
          <a:bodyPr/>
          <a:lstStyle/>
          <a:p>
            <a:fld id="{F5C8800B-C458-43CB-AF28-AB0A3A2C121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2"/>
          </p:nvPr>
        </p:nvSpPr>
        <p:spPr>
          <a:xfrm>
            <a:off x="719667" y="1412876"/>
            <a:ext cx="10752667" cy="431949"/>
          </a:xfrm>
        </p:spPr>
        <p:txBody>
          <a:bodyPr/>
          <a:lstStyle>
            <a:lvl1pPr marL="0" indent="0">
              <a:buFontTx/>
              <a:buNone/>
              <a:defRPr sz="2000" b="1">
                <a:solidFill>
                  <a:srgbClr val="000000"/>
                </a:solidFill>
              </a:defRPr>
            </a:lvl1pPr>
            <a:lvl2pPr marL="357188" indent="0">
              <a:buFontTx/>
              <a:buNone/>
              <a:defRPr sz="2000" b="1"/>
            </a:lvl2pPr>
            <a:lvl3pPr marL="717550" indent="0" defTabSz="717550">
              <a:buFontTx/>
              <a:buNone/>
              <a:defRPr sz="2000" b="1"/>
            </a:lvl3pPr>
            <a:lvl4pPr marL="1074738" indent="0">
              <a:buFontTx/>
              <a:buNone/>
              <a:defRPr sz="2000" b="1"/>
            </a:lvl4pPr>
            <a:lvl5pPr marL="1433513" indent="0">
              <a:buFontTx/>
              <a:buNone/>
              <a:defRPr sz="2000" b="1"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60515187"/>
      </p:ext>
    </p:extLst>
  </p:cSld>
  <p:clrMapOvr>
    <a:masterClrMapping/>
  </p:clrMapOvr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Click to edit Master title style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10800523" y="6453188"/>
            <a:ext cx="671811" cy="216172"/>
          </a:xfrm>
          <a:prstGeom prst="rect">
            <a:avLst/>
          </a:prstGeom>
        </p:spPr>
        <p:txBody>
          <a:bodyPr/>
          <a:lstStyle/>
          <a:p>
            <a:fld id="{F5C8800B-C458-43CB-AF28-AB0A3A2C121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9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719667" y="1412876"/>
            <a:ext cx="10752667" cy="431949"/>
          </a:xfrm>
        </p:spPr>
        <p:txBody>
          <a:bodyPr/>
          <a:lstStyle>
            <a:lvl1pPr marL="0" indent="0">
              <a:buFontTx/>
              <a:buNone/>
              <a:defRPr sz="2000" b="1">
                <a:solidFill>
                  <a:srgbClr val="000000"/>
                </a:solidFill>
              </a:defRPr>
            </a:lvl1pPr>
            <a:lvl2pPr marL="357188" indent="0">
              <a:buFontTx/>
              <a:buNone/>
              <a:defRPr sz="2000" b="1"/>
            </a:lvl2pPr>
            <a:lvl3pPr marL="717550" indent="0" defTabSz="717550">
              <a:buFontTx/>
              <a:buNone/>
              <a:defRPr sz="2000" b="1"/>
            </a:lvl3pPr>
            <a:lvl4pPr marL="1074738" indent="0">
              <a:buFontTx/>
              <a:buNone/>
              <a:defRPr sz="2000" b="1"/>
            </a:lvl4pPr>
            <a:lvl5pPr marL="1433513" indent="0">
              <a:buFontTx/>
              <a:buNone/>
              <a:defRPr sz="2000" b="1"/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90270412"/>
      </p:ext>
    </p:extLst>
  </p:cSld>
  <p:clrMapOvr>
    <a:masterClrMapping/>
  </p:clrMapOvr>
  <p:hf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gray">
          <a:xfrm>
            <a:off x="891705" y="1752600"/>
            <a:ext cx="10690696" cy="4172711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12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891704" y="6252482"/>
            <a:ext cx="8956240" cy="415018"/>
          </a:xfrm>
          <a:prstGeom prst="rect">
            <a:avLst/>
          </a:prstGeom>
        </p:spPr>
        <p:txBody>
          <a:bodyPr lIns="91440" tIns="0" rIns="0" bIns="0" anchor="b" anchorCtr="0">
            <a:noAutofit/>
          </a:bodyPr>
          <a:lstStyle>
            <a:lvl1pPr marL="0" indent="0">
              <a:spcBef>
                <a:spcPts val="600"/>
              </a:spcBef>
              <a:buNone/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/>
              <a:t>Click to edit source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891705" y="1185767"/>
            <a:ext cx="10690696" cy="38329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lvl1pPr marL="0" indent="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lang="en-US" sz="2000" b="1" kern="120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22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22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22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2200" b="1" kern="1200" dirty="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11581618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008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wo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891704" y="6252482"/>
            <a:ext cx="8956240" cy="415018"/>
          </a:xfrm>
          <a:prstGeom prst="rect">
            <a:avLst/>
          </a:prstGeom>
        </p:spPr>
        <p:txBody>
          <a:bodyPr lIns="91440" tIns="0" rIns="0" bIns="0" anchor="b" anchorCtr="0">
            <a:noAutofit/>
          </a:bodyPr>
          <a:lstStyle>
            <a:lvl1pPr marL="0" indent="0">
              <a:spcBef>
                <a:spcPts val="600"/>
              </a:spcBef>
              <a:buNone/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/>
              <a:t>Click to edit source</a:t>
            </a:r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30"/>
          </p:nvPr>
        </p:nvSpPr>
        <p:spPr bwMode="gray">
          <a:xfrm>
            <a:off x="891704" y="1752599"/>
            <a:ext cx="5212080" cy="49861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buFontTx/>
              <a:buNone/>
              <a:defRPr sz="2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Content Placeholder 4"/>
          <p:cNvSpPr>
            <a:spLocks noGrp="1"/>
          </p:cNvSpPr>
          <p:nvPr>
            <p:ph sz="quarter" idx="35"/>
          </p:nvPr>
        </p:nvSpPr>
        <p:spPr bwMode="gray">
          <a:xfrm>
            <a:off x="892175" y="2298701"/>
            <a:ext cx="5212080" cy="3632200"/>
          </a:xfrm>
          <a:noFill/>
        </p:spPr>
        <p:txBody>
          <a:bodyPr/>
          <a:lstStyle>
            <a:lvl1pPr marL="228600" indent="-228600">
              <a:spcBef>
                <a:spcPts val="1600"/>
              </a:spcBef>
              <a:defRPr sz="1800"/>
            </a:lvl1pPr>
            <a:lvl2pPr marL="517525" indent="-179388">
              <a:spcBef>
                <a:spcPts val="800"/>
              </a:spcBef>
              <a:defRPr sz="1600"/>
            </a:lvl2pPr>
            <a:lvl3pPr marL="860425" indent="-174625">
              <a:spcBef>
                <a:spcPts val="400"/>
              </a:spcBef>
              <a:defRPr sz="1400"/>
            </a:lvl3pPr>
            <a:lvl4pPr marL="1203325" indent="-169863">
              <a:spcBef>
                <a:spcPts val="200"/>
              </a:spcBef>
              <a:defRPr sz="1200"/>
            </a:lvl4pPr>
            <a:lvl5pPr>
              <a:spcBef>
                <a:spcPts val="100"/>
              </a:spcBef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32"/>
          </p:nvPr>
        </p:nvSpPr>
        <p:spPr bwMode="gray">
          <a:xfrm>
            <a:off x="6370789" y="1752599"/>
            <a:ext cx="5212080" cy="49861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buFontTx/>
              <a:buNone/>
              <a:defRPr sz="2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Content Placeholder 4"/>
          <p:cNvSpPr>
            <a:spLocks noGrp="1"/>
          </p:cNvSpPr>
          <p:nvPr>
            <p:ph sz="quarter" idx="36"/>
          </p:nvPr>
        </p:nvSpPr>
        <p:spPr bwMode="gray">
          <a:xfrm>
            <a:off x="6370320" y="2298701"/>
            <a:ext cx="5212080" cy="3632200"/>
          </a:xfrm>
          <a:noFill/>
        </p:spPr>
        <p:txBody>
          <a:bodyPr/>
          <a:lstStyle>
            <a:lvl1pPr marL="228600" indent="-228600">
              <a:spcBef>
                <a:spcPts val="1600"/>
              </a:spcBef>
              <a:defRPr sz="1800"/>
            </a:lvl1pPr>
            <a:lvl2pPr marL="517525" indent="-179388">
              <a:spcBef>
                <a:spcPts val="800"/>
              </a:spcBef>
              <a:defRPr sz="1600"/>
            </a:lvl2pPr>
            <a:lvl3pPr marL="860425" indent="-174625">
              <a:spcBef>
                <a:spcPts val="400"/>
              </a:spcBef>
              <a:defRPr sz="1400"/>
            </a:lvl3pPr>
            <a:lvl4pPr marL="1203325" indent="-169863">
              <a:spcBef>
                <a:spcPts val="200"/>
              </a:spcBef>
              <a:defRPr sz="1200"/>
            </a:lvl4pPr>
            <a:lvl5pPr>
              <a:spcBef>
                <a:spcPts val="100"/>
              </a:spcBef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5" name="Text Placeholder 9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891704" y="1185767"/>
            <a:ext cx="10690696" cy="38329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lvl1pPr marL="0" indent="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lang="en-US" sz="2000" b="1" kern="120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22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22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22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2200" b="1" kern="1200" dirty="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959667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18"/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0" y="0"/>
            <a:ext cx="4453129" cy="6858000"/>
          </a:xfrm>
          <a:solidFill>
            <a:schemeClr val="tx2">
              <a:lumMod val="40000"/>
              <a:lumOff val="60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/>
            </a:lvl1pPr>
          </a:lstStyle>
          <a:p>
            <a:r>
              <a:rPr lang="en-US" dirty="0"/>
              <a:t>Click icon to insert photo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reeform 5" hidden="1"/>
          <p:cNvSpPr>
            <a:spLocks noEditPoints="1"/>
          </p:cNvSpPr>
          <p:nvPr userDrawn="1"/>
        </p:nvSpPr>
        <p:spPr bwMode="auto">
          <a:xfrm>
            <a:off x="5081295" y="694872"/>
            <a:ext cx="1311443" cy="471714"/>
          </a:xfrm>
          <a:custGeom>
            <a:avLst/>
            <a:gdLst>
              <a:gd name="T0" fmla="*/ 2400 w 2814"/>
              <a:gd name="T1" fmla="*/ 18 h 1010"/>
              <a:gd name="T2" fmla="*/ 2124 w 2814"/>
              <a:gd name="T3" fmla="*/ 18 h 1010"/>
              <a:gd name="T4" fmla="*/ 1799 w 2814"/>
              <a:gd name="T5" fmla="*/ 783 h 1010"/>
              <a:gd name="T6" fmla="*/ 1799 w 2814"/>
              <a:gd name="T7" fmla="*/ 414 h 1010"/>
              <a:gd name="T8" fmla="*/ 1273 w 2814"/>
              <a:gd name="T9" fmla="*/ 414 h 1010"/>
              <a:gd name="T10" fmla="*/ 1273 w 2814"/>
              <a:gd name="T11" fmla="*/ 630 h 1010"/>
              <a:gd name="T12" fmla="*/ 1536 w 2814"/>
              <a:gd name="T13" fmla="*/ 630 h 1010"/>
              <a:gd name="T14" fmla="*/ 1309 w 2814"/>
              <a:gd name="T15" fmla="*/ 764 h 1010"/>
              <a:gd name="T16" fmla="*/ 1050 w 2814"/>
              <a:gd name="T17" fmla="*/ 504 h 1010"/>
              <a:gd name="T18" fmla="*/ 1309 w 2814"/>
              <a:gd name="T19" fmla="*/ 245 h 1010"/>
              <a:gd name="T20" fmla="*/ 1521 w 2814"/>
              <a:gd name="T21" fmla="*/ 355 h 1010"/>
              <a:gd name="T22" fmla="*/ 1679 w 2814"/>
              <a:gd name="T23" fmla="*/ 163 h 1010"/>
              <a:gd name="T24" fmla="*/ 1309 w 2814"/>
              <a:gd name="T25" fmla="*/ 0 h 1010"/>
              <a:gd name="T26" fmla="*/ 857 w 2814"/>
              <a:gd name="T27" fmla="*/ 282 h 1010"/>
              <a:gd name="T28" fmla="*/ 776 w 2814"/>
              <a:gd name="T29" fmla="*/ 126 h 1010"/>
              <a:gd name="T30" fmla="*/ 461 w 2814"/>
              <a:gd name="T31" fmla="*/ 20 h 1010"/>
              <a:gd name="T32" fmla="*/ 0 w 2814"/>
              <a:gd name="T33" fmla="*/ 20 h 1010"/>
              <a:gd name="T34" fmla="*/ 0 w 2814"/>
              <a:gd name="T35" fmla="*/ 990 h 1010"/>
              <a:gd name="T36" fmla="*/ 287 w 2814"/>
              <a:gd name="T37" fmla="*/ 990 h 1010"/>
              <a:gd name="T38" fmla="*/ 287 w 2814"/>
              <a:gd name="T39" fmla="*/ 678 h 1010"/>
              <a:gd name="T40" fmla="*/ 585 w 2814"/>
              <a:gd name="T41" fmla="*/ 990 h 1010"/>
              <a:gd name="T42" fmla="*/ 935 w 2814"/>
              <a:gd name="T43" fmla="*/ 990 h 1010"/>
              <a:gd name="T44" fmla="*/ 646 w 2814"/>
              <a:gd name="T45" fmla="*/ 688 h 1010"/>
              <a:gd name="T46" fmla="*/ 776 w 2814"/>
              <a:gd name="T47" fmla="*/ 612 h 1010"/>
              <a:gd name="T48" fmla="*/ 810 w 2814"/>
              <a:gd name="T49" fmla="*/ 572 h 1010"/>
              <a:gd name="T50" fmla="*/ 1309 w 2814"/>
              <a:gd name="T51" fmla="*/ 1010 h 1010"/>
              <a:gd name="T52" fmla="*/ 1583 w 2814"/>
              <a:gd name="T53" fmla="*/ 928 h 1010"/>
              <a:gd name="T54" fmla="*/ 1583 w 2814"/>
              <a:gd name="T55" fmla="*/ 990 h 1010"/>
              <a:gd name="T56" fmla="*/ 2021 w 2814"/>
              <a:gd name="T57" fmla="*/ 990 h 1010"/>
              <a:gd name="T58" fmla="*/ 2081 w 2814"/>
              <a:gd name="T59" fmla="*/ 848 h 1010"/>
              <a:gd name="T60" fmla="*/ 2443 w 2814"/>
              <a:gd name="T61" fmla="*/ 848 h 1010"/>
              <a:gd name="T62" fmla="*/ 2504 w 2814"/>
              <a:gd name="T63" fmla="*/ 990 h 1010"/>
              <a:gd name="T64" fmla="*/ 2814 w 2814"/>
              <a:gd name="T65" fmla="*/ 990 h 1010"/>
              <a:gd name="T66" fmla="*/ 2400 w 2814"/>
              <a:gd name="T67" fmla="*/ 18 h 1010"/>
              <a:gd name="T68" fmla="*/ 574 w 2814"/>
              <a:gd name="T69" fmla="*/ 365 h 1010"/>
              <a:gd name="T70" fmla="*/ 447 w 2814"/>
              <a:gd name="T71" fmla="*/ 463 h 1010"/>
              <a:gd name="T72" fmla="*/ 287 w 2814"/>
              <a:gd name="T73" fmla="*/ 463 h 1010"/>
              <a:gd name="T74" fmla="*/ 287 w 2814"/>
              <a:gd name="T75" fmla="*/ 264 h 1010"/>
              <a:gd name="T76" fmla="*/ 446 w 2814"/>
              <a:gd name="T77" fmla="*/ 264 h 1010"/>
              <a:gd name="T78" fmla="*/ 574 w 2814"/>
              <a:gd name="T79" fmla="*/ 362 h 1010"/>
              <a:gd name="T80" fmla="*/ 574 w 2814"/>
              <a:gd name="T81" fmla="*/ 365 h 1010"/>
              <a:gd name="T82" fmla="*/ 2166 w 2814"/>
              <a:gd name="T83" fmla="*/ 629 h 1010"/>
              <a:gd name="T84" fmla="*/ 2262 w 2814"/>
              <a:gd name="T85" fmla="*/ 386 h 1010"/>
              <a:gd name="T86" fmla="*/ 2361 w 2814"/>
              <a:gd name="T87" fmla="*/ 629 h 1010"/>
              <a:gd name="T88" fmla="*/ 2166 w 2814"/>
              <a:gd name="T89" fmla="*/ 629 h 1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814" h="1010">
                <a:moveTo>
                  <a:pt x="2400" y="18"/>
                </a:moveTo>
                <a:cubicBezTo>
                  <a:pt x="2124" y="18"/>
                  <a:pt x="2124" y="18"/>
                  <a:pt x="2124" y="18"/>
                </a:cubicBezTo>
                <a:cubicBezTo>
                  <a:pt x="1799" y="783"/>
                  <a:pt x="1799" y="783"/>
                  <a:pt x="1799" y="783"/>
                </a:cubicBezTo>
                <a:cubicBezTo>
                  <a:pt x="1799" y="414"/>
                  <a:pt x="1799" y="414"/>
                  <a:pt x="1799" y="414"/>
                </a:cubicBezTo>
                <a:cubicBezTo>
                  <a:pt x="1273" y="414"/>
                  <a:pt x="1273" y="414"/>
                  <a:pt x="1273" y="414"/>
                </a:cubicBezTo>
                <a:cubicBezTo>
                  <a:pt x="1273" y="630"/>
                  <a:pt x="1273" y="630"/>
                  <a:pt x="1273" y="630"/>
                </a:cubicBezTo>
                <a:cubicBezTo>
                  <a:pt x="1536" y="630"/>
                  <a:pt x="1536" y="630"/>
                  <a:pt x="1536" y="630"/>
                </a:cubicBezTo>
                <a:cubicBezTo>
                  <a:pt x="1492" y="710"/>
                  <a:pt x="1407" y="764"/>
                  <a:pt x="1309" y="764"/>
                </a:cubicBezTo>
                <a:cubicBezTo>
                  <a:pt x="1166" y="764"/>
                  <a:pt x="1050" y="648"/>
                  <a:pt x="1050" y="504"/>
                </a:cubicBezTo>
                <a:cubicBezTo>
                  <a:pt x="1050" y="361"/>
                  <a:pt x="1166" y="245"/>
                  <a:pt x="1309" y="245"/>
                </a:cubicBezTo>
                <a:cubicBezTo>
                  <a:pt x="1396" y="245"/>
                  <a:pt x="1474" y="289"/>
                  <a:pt x="1521" y="355"/>
                </a:cubicBezTo>
                <a:cubicBezTo>
                  <a:pt x="1679" y="163"/>
                  <a:pt x="1679" y="163"/>
                  <a:pt x="1679" y="163"/>
                </a:cubicBezTo>
                <a:cubicBezTo>
                  <a:pt x="1587" y="63"/>
                  <a:pt x="1455" y="0"/>
                  <a:pt x="1309" y="0"/>
                </a:cubicBezTo>
                <a:cubicBezTo>
                  <a:pt x="1110" y="0"/>
                  <a:pt x="939" y="115"/>
                  <a:pt x="857" y="282"/>
                </a:cubicBezTo>
                <a:cubicBezTo>
                  <a:pt x="845" y="220"/>
                  <a:pt x="818" y="168"/>
                  <a:pt x="776" y="126"/>
                </a:cubicBezTo>
                <a:cubicBezTo>
                  <a:pt x="707" y="56"/>
                  <a:pt x="601" y="21"/>
                  <a:pt x="461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90"/>
                  <a:pt x="0" y="990"/>
                  <a:pt x="0" y="990"/>
                </a:cubicBezTo>
                <a:cubicBezTo>
                  <a:pt x="287" y="990"/>
                  <a:pt x="287" y="990"/>
                  <a:pt x="287" y="990"/>
                </a:cubicBezTo>
                <a:cubicBezTo>
                  <a:pt x="287" y="678"/>
                  <a:pt x="287" y="678"/>
                  <a:pt x="287" y="678"/>
                </a:cubicBezTo>
                <a:cubicBezTo>
                  <a:pt x="585" y="990"/>
                  <a:pt x="585" y="990"/>
                  <a:pt x="585" y="990"/>
                </a:cubicBezTo>
                <a:cubicBezTo>
                  <a:pt x="935" y="990"/>
                  <a:pt x="935" y="990"/>
                  <a:pt x="935" y="990"/>
                </a:cubicBezTo>
                <a:cubicBezTo>
                  <a:pt x="646" y="688"/>
                  <a:pt x="646" y="688"/>
                  <a:pt x="646" y="688"/>
                </a:cubicBezTo>
                <a:cubicBezTo>
                  <a:pt x="695" y="670"/>
                  <a:pt x="743" y="645"/>
                  <a:pt x="776" y="612"/>
                </a:cubicBezTo>
                <a:cubicBezTo>
                  <a:pt x="788" y="599"/>
                  <a:pt x="800" y="586"/>
                  <a:pt x="810" y="572"/>
                </a:cubicBezTo>
                <a:cubicBezTo>
                  <a:pt x="842" y="819"/>
                  <a:pt x="1053" y="1010"/>
                  <a:pt x="1309" y="1010"/>
                </a:cubicBezTo>
                <a:cubicBezTo>
                  <a:pt x="1410" y="1010"/>
                  <a:pt x="1504" y="980"/>
                  <a:pt x="1583" y="928"/>
                </a:cubicBezTo>
                <a:cubicBezTo>
                  <a:pt x="1583" y="990"/>
                  <a:pt x="1583" y="990"/>
                  <a:pt x="1583" y="990"/>
                </a:cubicBezTo>
                <a:cubicBezTo>
                  <a:pt x="2021" y="990"/>
                  <a:pt x="2021" y="990"/>
                  <a:pt x="2021" y="990"/>
                </a:cubicBezTo>
                <a:cubicBezTo>
                  <a:pt x="2081" y="848"/>
                  <a:pt x="2081" y="848"/>
                  <a:pt x="2081" y="848"/>
                </a:cubicBezTo>
                <a:cubicBezTo>
                  <a:pt x="2443" y="848"/>
                  <a:pt x="2443" y="848"/>
                  <a:pt x="2443" y="848"/>
                </a:cubicBezTo>
                <a:cubicBezTo>
                  <a:pt x="2504" y="990"/>
                  <a:pt x="2504" y="990"/>
                  <a:pt x="2504" y="990"/>
                </a:cubicBezTo>
                <a:cubicBezTo>
                  <a:pt x="2814" y="990"/>
                  <a:pt x="2814" y="990"/>
                  <a:pt x="2814" y="990"/>
                </a:cubicBezTo>
                <a:lnTo>
                  <a:pt x="2400" y="18"/>
                </a:lnTo>
                <a:close/>
                <a:moveTo>
                  <a:pt x="574" y="365"/>
                </a:moveTo>
                <a:cubicBezTo>
                  <a:pt x="574" y="427"/>
                  <a:pt x="528" y="463"/>
                  <a:pt x="447" y="463"/>
                </a:cubicBezTo>
                <a:cubicBezTo>
                  <a:pt x="287" y="463"/>
                  <a:pt x="287" y="463"/>
                  <a:pt x="287" y="463"/>
                </a:cubicBezTo>
                <a:cubicBezTo>
                  <a:pt x="287" y="264"/>
                  <a:pt x="287" y="264"/>
                  <a:pt x="287" y="264"/>
                </a:cubicBezTo>
                <a:cubicBezTo>
                  <a:pt x="446" y="264"/>
                  <a:pt x="446" y="264"/>
                  <a:pt x="446" y="264"/>
                </a:cubicBezTo>
                <a:cubicBezTo>
                  <a:pt x="504" y="264"/>
                  <a:pt x="574" y="281"/>
                  <a:pt x="574" y="362"/>
                </a:cubicBezTo>
                <a:lnTo>
                  <a:pt x="574" y="365"/>
                </a:lnTo>
                <a:close/>
                <a:moveTo>
                  <a:pt x="2166" y="629"/>
                </a:moveTo>
                <a:cubicBezTo>
                  <a:pt x="2262" y="386"/>
                  <a:pt x="2262" y="386"/>
                  <a:pt x="2262" y="386"/>
                </a:cubicBezTo>
                <a:cubicBezTo>
                  <a:pt x="2361" y="629"/>
                  <a:pt x="2361" y="629"/>
                  <a:pt x="2361" y="629"/>
                </a:cubicBezTo>
                <a:lnTo>
                  <a:pt x="2166" y="62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0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5075708" y="2738628"/>
            <a:ext cx="6620991" cy="1380744"/>
          </a:xfrm>
        </p:spPr>
        <p:txBody>
          <a:bodyPr lIns="0" tIns="0" rIns="0" bIns="0" anchor="ctr"/>
          <a:lstStyle>
            <a:lvl1pPr algn="l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Divider</a:t>
            </a:r>
          </a:p>
        </p:txBody>
      </p:sp>
      <p:sp>
        <p:nvSpPr>
          <p:cNvPr id="22" name="Subtitle 2"/>
          <p:cNvSpPr>
            <a:spLocks noGrp="1"/>
          </p:cNvSpPr>
          <p:nvPr>
            <p:ph type="subTitle" idx="1"/>
          </p:nvPr>
        </p:nvSpPr>
        <p:spPr bwMode="gray">
          <a:xfrm>
            <a:off x="5081296" y="4491328"/>
            <a:ext cx="6613728" cy="813816"/>
          </a:xfrm>
        </p:spPr>
        <p:txBody>
          <a:bodyPr lIns="0" tIns="0" rIns="0" bIns="0"/>
          <a:lstStyle>
            <a:lvl1pPr marL="0" indent="0" algn="l">
              <a:spcBef>
                <a:spcPts val="600"/>
              </a:spcBef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en-US" dirty="0"/>
          </a:p>
        </p:txBody>
      </p:sp>
      <p:grpSp>
        <p:nvGrpSpPr>
          <p:cNvPr id="2" name="Group 1"/>
          <p:cNvGrpSpPr/>
          <p:nvPr userDrawn="1"/>
        </p:nvGrpSpPr>
        <p:grpSpPr>
          <a:xfrm>
            <a:off x="-1847850" y="0"/>
            <a:ext cx="1752600" cy="3554819"/>
            <a:chOff x="-1847850" y="1598386"/>
            <a:chExt cx="1752600" cy="3554819"/>
          </a:xfrm>
        </p:grpSpPr>
        <p:sp>
          <p:nvSpPr>
            <p:cNvPr id="15" name="TextBox 14"/>
            <p:cNvSpPr txBox="1"/>
            <p:nvPr userDrawn="1"/>
          </p:nvSpPr>
          <p:spPr bwMode="gray">
            <a:xfrm>
              <a:off x="-1847850" y="1598386"/>
              <a:ext cx="1752600" cy="3554819"/>
            </a:xfrm>
            <a:prstGeom prst="rect">
              <a:avLst/>
            </a:prstGeom>
            <a:solidFill>
              <a:schemeClr val="tx2"/>
            </a:solidFill>
          </p:spPr>
          <p:txBody>
            <a:bodyPr wrap="square" rtlCol="0">
              <a:spAutoFit/>
            </a:bodyPr>
            <a:lstStyle/>
            <a:p>
              <a:r>
                <a:rPr lang="en-US" sz="1100" b="1" dirty="0">
                  <a:solidFill>
                    <a:srgbClr val="FFFFFF"/>
                  </a:solidFill>
                </a:rPr>
                <a:t>To change photo:</a:t>
              </a:r>
            </a:p>
            <a:p>
              <a:pPr marL="171450" indent="-171450">
                <a:spcBef>
                  <a:spcPts val="300"/>
                </a:spcBef>
                <a:buFont typeface="+mj-lt"/>
                <a:buAutoNum type="arabicPeriod"/>
              </a:pPr>
              <a:r>
                <a:rPr lang="en-US" sz="1100" dirty="0">
                  <a:solidFill>
                    <a:srgbClr val="FFFFFF"/>
                  </a:solidFill>
                </a:rPr>
                <a:t>Delete the current image. This will leave a blank placeholder with a picture icon.</a:t>
              </a:r>
            </a:p>
            <a:p>
              <a:pPr marL="171450" indent="-171450">
                <a:spcBef>
                  <a:spcPts val="300"/>
                </a:spcBef>
                <a:buFont typeface="+mj-lt"/>
                <a:buAutoNum type="arabicPeriod"/>
              </a:pPr>
              <a:r>
                <a:rPr lang="en-US" sz="1100" dirty="0">
                  <a:solidFill>
                    <a:srgbClr val="FFFFFF"/>
                  </a:solidFill>
                </a:rPr>
                <a:t>Click the icon to add a new image. The photo will be automatically be cropped to fit the placeholder.</a:t>
              </a:r>
            </a:p>
            <a:p>
              <a:endParaRPr lang="en-US" sz="1100" dirty="0">
                <a:solidFill>
                  <a:srgbClr val="FFFFFF"/>
                </a:solidFill>
              </a:endParaRPr>
            </a:p>
            <a:p>
              <a:r>
                <a:rPr lang="en-US" sz="1100" b="1" dirty="0">
                  <a:solidFill>
                    <a:srgbClr val="FFFFFF"/>
                  </a:solidFill>
                </a:rPr>
                <a:t>NOTE: </a:t>
              </a:r>
              <a:r>
                <a:rPr lang="en-US" sz="1100" dirty="0">
                  <a:solidFill>
                    <a:srgbClr val="FFFFFF"/>
                  </a:solidFill>
                </a:rPr>
                <a:t>If you use the  “Change Picture” function,</a:t>
              </a:r>
              <a:br>
                <a:rPr lang="en-US" sz="1100" dirty="0">
                  <a:solidFill>
                    <a:srgbClr val="FFFFFF"/>
                  </a:solidFill>
                </a:rPr>
              </a:br>
              <a:r>
                <a:rPr lang="en-US" sz="1100" dirty="0">
                  <a:solidFill>
                    <a:srgbClr val="FFFFFF"/>
                  </a:solidFill>
                </a:rPr>
                <a:t>the image will be imported in its original proportions and won’t fill the placeholder completely and will need to be cropped. </a:t>
              </a:r>
            </a:p>
          </p:txBody>
        </p:sp>
        <p:pic>
          <p:nvPicPr>
            <p:cNvPr id="16" name="Picture 15"/>
            <p:cNvPicPr>
              <a:picLocks noChangeAspect="1"/>
            </p:cNvPicPr>
            <p:nvPr userDrawn="1"/>
          </p:nvPicPr>
          <p:blipFill rotWithShape="1">
            <a:blip r:embed="rId2"/>
            <a:srcRect t="9894" r="8548" b="9892"/>
            <a:stretch/>
          </p:blipFill>
          <p:spPr>
            <a:xfrm>
              <a:off x="-1182295" y="3914776"/>
              <a:ext cx="911406" cy="157260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 userDrawn="1"/>
          </p:nvPicPr>
          <p:blipFill rotWithShape="1">
            <a:blip r:embed="rId3"/>
            <a:srcRect l="7228" t="8542" r="7228" b="8542"/>
            <a:stretch/>
          </p:blipFill>
          <p:spPr>
            <a:xfrm>
              <a:off x="-386486" y="2338388"/>
              <a:ext cx="207772" cy="176212"/>
            </a:xfrm>
            <a:prstGeom prst="rect">
              <a:avLst/>
            </a:prstGeom>
          </p:spPr>
        </p:pic>
      </p:grpSp>
      <p:sp>
        <p:nvSpPr>
          <p:cNvPr id="14" name="Freeform 5"/>
          <p:cNvSpPr>
            <a:spLocks noEditPoints="1"/>
          </p:cNvSpPr>
          <p:nvPr userDrawn="1"/>
        </p:nvSpPr>
        <p:spPr bwMode="gray">
          <a:xfrm>
            <a:off x="5084064" y="694944"/>
            <a:ext cx="1311443" cy="471714"/>
          </a:xfrm>
          <a:custGeom>
            <a:avLst/>
            <a:gdLst>
              <a:gd name="T0" fmla="*/ 2400 w 2814"/>
              <a:gd name="T1" fmla="*/ 18 h 1010"/>
              <a:gd name="T2" fmla="*/ 2124 w 2814"/>
              <a:gd name="T3" fmla="*/ 18 h 1010"/>
              <a:gd name="T4" fmla="*/ 1799 w 2814"/>
              <a:gd name="T5" fmla="*/ 783 h 1010"/>
              <a:gd name="T6" fmla="*/ 1799 w 2814"/>
              <a:gd name="T7" fmla="*/ 414 h 1010"/>
              <a:gd name="T8" fmla="*/ 1273 w 2814"/>
              <a:gd name="T9" fmla="*/ 414 h 1010"/>
              <a:gd name="T10" fmla="*/ 1273 w 2814"/>
              <a:gd name="T11" fmla="*/ 630 h 1010"/>
              <a:gd name="T12" fmla="*/ 1536 w 2814"/>
              <a:gd name="T13" fmla="*/ 630 h 1010"/>
              <a:gd name="T14" fmla="*/ 1309 w 2814"/>
              <a:gd name="T15" fmla="*/ 764 h 1010"/>
              <a:gd name="T16" fmla="*/ 1050 w 2814"/>
              <a:gd name="T17" fmla="*/ 504 h 1010"/>
              <a:gd name="T18" fmla="*/ 1309 w 2814"/>
              <a:gd name="T19" fmla="*/ 245 h 1010"/>
              <a:gd name="T20" fmla="*/ 1521 w 2814"/>
              <a:gd name="T21" fmla="*/ 355 h 1010"/>
              <a:gd name="T22" fmla="*/ 1679 w 2814"/>
              <a:gd name="T23" fmla="*/ 163 h 1010"/>
              <a:gd name="T24" fmla="*/ 1309 w 2814"/>
              <a:gd name="T25" fmla="*/ 0 h 1010"/>
              <a:gd name="T26" fmla="*/ 857 w 2814"/>
              <a:gd name="T27" fmla="*/ 282 h 1010"/>
              <a:gd name="T28" fmla="*/ 776 w 2814"/>
              <a:gd name="T29" fmla="*/ 126 h 1010"/>
              <a:gd name="T30" fmla="*/ 461 w 2814"/>
              <a:gd name="T31" fmla="*/ 20 h 1010"/>
              <a:gd name="T32" fmla="*/ 0 w 2814"/>
              <a:gd name="T33" fmla="*/ 20 h 1010"/>
              <a:gd name="T34" fmla="*/ 0 w 2814"/>
              <a:gd name="T35" fmla="*/ 990 h 1010"/>
              <a:gd name="T36" fmla="*/ 287 w 2814"/>
              <a:gd name="T37" fmla="*/ 990 h 1010"/>
              <a:gd name="T38" fmla="*/ 287 w 2814"/>
              <a:gd name="T39" fmla="*/ 678 h 1010"/>
              <a:gd name="T40" fmla="*/ 585 w 2814"/>
              <a:gd name="T41" fmla="*/ 990 h 1010"/>
              <a:gd name="T42" fmla="*/ 935 w 2814"/>
              <a:gd name="T43" fmla="*/ 990 h 1010"/>
              <a:gd name="T44" fmla="*/ 646 w 2814"/>
              <a:gd name="T45" fmla="*/ 688 h 1010"/>
              <a:gd name="T46" fmla="*/ 776 w 2814"/>
              <a:gd name="T47" fmla="*/ 612 h 1010"/>
              <a:gd name="T48" fmla="*/ 810 w 2814"/>
              <a:gd name="T49" fmla="*/ 572 h 1010"/>
              <a:gd name="T50" fmla="*/ 1309 w 2814"/>
              <a:gd name="T51" fmla="*/ 1010 h 1010"/>
              <a:gd name="T52" fmla="*/ 1583 w 2814"/>
              <a:gd name="T53" fmla="*/ 928 h 1010"/>
              <a:gd name="T54" fmla="*/ 1583 w 2814"/>
              <a:gd name="T55" fmla="*/ 990 h 1010"/>
              <a:gd name="T56" fmla="*/ 2021 w 2814"/>
              <a:gd name="T57" fmla="*/ 990 h 1010"/>
              <a:gd name="T58" fmla="*/ 2081 w 2814"/>
              <a:gd name="T59" fmla="*/ 848 h 1010"/>
              <a:gd name="T60" fmla="*/ 2443 w 2814"/>
              <a:gd name="T61" fmla="*/ 848 h 1010"/>
              <a:gd name="T62" fmla="*/ 2504 w 2814"/>
              <a:gd name="T63" fmla="*/ 990 h 1010"/>
              <a:gd name="T64" fmla="*/ 2814 w 2814"/>
              <a:gd name="T65" fmla="*/ 990 h 1010"/>
              <a:gd name="T66" fmla="*/ 2400 w 2814"/>
              <a:gd name="T67" fmla="*/ 18 h 1010"/>
              <a:gd name="T68" fmla="*/ 574 w 2814"/>
              <a:gd name="T69" fmla="*/ 365 h 1010"/>
              <a:gd name="T70" fmla="*/ 447 w 2814"/>
              <a:gd name="T71" fmla="*/ 463 h 1010"/>
              <a:gd name="T72" fmla="*/ 287 w 2814"/>
              <a:gd name="T73" fmla="*/ 463 h 1010"/>
              <a:gd name="T74" fmla="*/ 287 w 2814"/>
              <a:gd name="T75" fmla="*/ 264 h 1010"/>
              <a:gd name="T76" fmla="*/ 446 w 2814"/>
              <a:gd name="T77" fmla="*/ 264 h 1010"/>
              <a:gd name="T78" fmla="*/ 574 w 2814"/>
              <a:gd name="T79" fmla="*/ 362 h 1010"/>
              <a:gd name="T80" fmla="*/ 574 w 2814"/>
              <a:gd name="T81" fmla="*/ 365 h 1010"/>
              <a:gd name="T82" fmla="*/ 2166 w 2814"/>
              <a:gd name="T83" fmla="*/ 629 h 1010"/>
              <a:gd name="T84" fmla="*/ 2262 w 2814"/>
              <a:gd name="T85" fmla="*/ 386 h 1010"/>
              <a:gd name="T86" fmla="*/ 2361 w 2814"/>
              <a:gd name="T87" fmla="*/ 629 h 1010"/>
              <a:gd name="T88" fmla="*/ 2166 w 2814"/>
              <a:gd name="T89" fmla="*/ 629 h 1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814" h="1010">
                <a:moveTo>
                  <a:pt x="2400" y="18"/>
                </a:moveTo>
                <a:cubicBezTo>
                  <a:pt x="2124" y="18"/>
                  <a:pt x="2124" y="18"/>
                  <a:pt x="2124" y="18"/>
                </a:cubicBezTo>
                <a:cubicBezTo>
                  <a:pt x="1799" y="783"/>
                  <a:pt x="1799" y="783"/>
                  <a:pt x="1799" y="783"/>
                </a:cubicBezTo>
                <a:cubicBezTo>
                  <a:pt x="1799" y="414"/>
                  <a:pt x="1799" y="414"/>
                  <a:pt x="1799" y="414"/>
                </a:cubicBezTo>
                <a:cubicBezTo>
                  <a:pt x="1273" y="414"/>
                  <a:pt x="1273" y="414"/>
                  <a:pt x="1273" y="414"/>
                </a:cubicBezTo>
                <a:cubicBezTo>
                  <a:pt x="1273" y="630"/>
                  <a:pt x="1273" y="630"/>
                  <a:pt x="1273" y="630"/>
                </a:cubicBezTo>
                <a:cubicBezTo>
                  <a:pt x="1536" y="630"/>
                  <a:pt x="1536" y="630"/>
                  <a:pt x="1536" y="630"/>
                </a:cubicBezTo>
                <a:cubicBezTo>
                  <a:pt x="1492" y="710"/>
                  <a:pt x="1407" y="764"/>
                  <a:pt x="1309" y="764"/>
                </a:cubicBezTo>
                <a:cubicBezTo>
                  <a:pt x="1166" y="764"/>
                  <a:pt x="1050" y="648"/>
                  <a:pt x="1050" y="504"/>
                </a:cubicBezTo>
                <a:cubicBezTo>
                  <a:pt x="1050" y="361"/>
                  <a:pt x="1166" y="245"/>
                  <a:pt x="1309" y="245"/>
                </a:cubicBezTo>
                <a:cubicBezTo>
                  <a:pt x="1396" y="245"/>
                  <a:pt x="1474" y="289"/>
                  <a:pt x="1521" y="355"/>
                </a:cubicBezTo>
                <a:cubicBezTo>
                  <a:pt x="1679" y="163"/>
                  <a:pt x="1679" y="163"/>
                  <a:pt x="1679" y="163"/>
                </a:cubicBezTo>
                <a:cubicBezTo>
                  <a:pt x="1587" y="63"/>
                  <a:pt x="1455" y="0"/>
                  <a:pt x="1309" y="0"/>
                </a:cubicBezTo>
                <a:cubicBezTo>
                  <a:pt x="1110" y="0"/>
                  <a:pt x="939" y="115"/>
                  <a:pt x="857" y="282"/>
                </a:cubicBezTo>
                <a:cubicBezTo>
                  <a:pt x="845" y="220"/>
                  <a:pt x="818" y="168"/>
                  <a:pt x="776" y="126"/>
                </a:cubicBezTo>
                <a:cubicBezTo>
                  <a:pt x="707" y="56"/>
                  <a:pt x="601" y="21"/>
                  <a:pt x="461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90"/>
                  <a:pt x="0" y="990"/>
                  <a:pt x="0" y="990"/>
                </a:cubicBezTo>
                <a:cubicBezTo>
                  <a:pt x="287" y="990"/>
                  <a:pt x="287" y="990"/>
                  <a:pt x="287" y="990"/>
                </a:cubicBezTo>
                <a:cubicBezTo>
                  <a:pt x="287" y="678"/>
                  <a:pt x="287" y="678"/>
                  <a:pt x="287" y="678"/>
                </a:cubicBezTo>
                <a:cubicBezTo>
                  <a:pt x="585" y="990"/>
                  <a:pt x="585" y="990"/>
                  <a:pt x="585" y="990"/>
                </a:cubicBezTo>
                <a:cubicBezTo>
                  <a:pt x="935" y="990"/>
                  <a:pt x="935" y="990"/>
                  <a:pt x="935" y="990"/>
                </a:cubicBezTo>
                <a:cubicBezTo>
                  <a:pt x="646" y="688"/>
                  <a:pt x="646" y="688"/>
                  <a:pt x="646" y="688"/>
                </a:cubicBezTo>
                <a:cubicBezTo>
                  <a:pt x="695" y="670"/>
                  <a:pt x="743" y="645"/>
                  <a:pt x="776" y="612"/>
                </a:cubicBezTo>
                <a:cubicBezTo>
                  <a:pt x="788" y="599"/>
                  <a:pt x="800" y="586"/>
                  <a:pt x="810" y="572"/>
                </a:cubicBezTo>
                <a:cubicBezTo>
                  <a:pt x="842" y="819"/>
                  <a:pt x="1053" y="1010"/>
                  <a:pt x="1309" y="1010"/>
                </a:cubicBezTo>
                <a:cubicBezTo>
                  <a:pt x="1410" y="1010"/>
                  <a:pt x="1504" y="980"/>
                  <a:pt x="1583" y="928"/>
                </a:cubicBezTo>
                <a:cubicBezTo>
                  <a:pt x="1583" y="990"/>
                  <a:pt x="1583" y="990"/>
                  <a:pt x="1583" y="990"/>
                </a:cubicBezTo>
                <a:cubicBezTo>
                  <a:pt x="2021" y="990"/>
                  <a:pt x="2021" y="990"/>
                  <a:pt x="2021" y="990"/>
                </a:cubicBezTo>
                <a:cubicBezTo>
                  <a:pt x="2081" y="848"/>
                  <a:pt x="2081" y="848"/>
                  <a:pt x="2081" y="848"/>
                </a:cubicBezTo>
                <a:cubicBezTo>
                  <a:pt x="2443" y="848"/>
                  <a:pt x="2443" y="848"/>
                  <a:pt x="2443" y="848"/>
                </a:cubicBezTo>
                <a:cubicBezTo>
                  <a:pt x="2504" y="990"/>
                  <a:pt x="2504" y="990"/>
                  <a:pt x="2504" y="990"/>
                </a:cubicBezTo>
                <a:cubicBezTo>
                  <a:pt x="2814" y="990"/>
                  <a:pt x="2814" y="990"/>
                  <a:pt x="2814" y="990"/>
                </a:cubicBezTo>
                <a:lnTo>
                  <a:pt x="2400" y="18"/>
                </a:lnTo>
                <a:close/>
                <a:moveTo>
                  <a:pt x="574" y="365"/>
                </a:moveTo>
                <a:cubicBezTo>
                  <a:pt x="574" y="427"/>
                  <a:pt x="528" y="463"/>
                  <a:pt x="447" y="463"/>
                </a:cubicBezTo>
                <a:cubicBezTo>
                  <a:pt x="287" y="463"/>
                  <a:pt x="287" y="463"/>
                  <a:pt x="287" y="463"/>
                </a:cubicBezTo>
                <a:cubicBezTo>
                  <a:pt x="287" y="264"/>
                  <a:pt x="287" y="264"/>
                  <a:pt x="287" y="264"/>
                </a:cubicBezTo>
                <a:cubicBezTo>
                  <a:pt x="446" y="264"/>
                  <a:pt x="446" y="264"/>
                  <a:pt x="446" y="264"/>
                </a:cubicBezTo>
                <a:cubicBezTo>
                  <a:pt x="504" y="264"/>
                  <a:pt x="574" y="281"/>
                  <a:pt x="574" y="362"/>
                </a:cubicBezTo>
                <a:lnTo>
                  <a:pt x="574" y="365"/>
                </a:lnTo>
                <a:close/>
                <a:moveTo>
                  <a:pt x="2166" y="629"/>
                </a:moveTo>
                <a:cubicBezTo>
                  <a:pt x="2262" y="386"/>
                  <a:pt x="2262" y="386"/>
                  <a:pt x="2262" y="386"/>
                </a:cubicBezTo>
                <a:cubicBezTo>
                  <a:pt x="2361" y="629"/>
                  <a:pt x="2361" y="629"/>
                  <a:pt x="2361" y="629"/>
                </a:cubicBezTo>
                <a:lnTo>
                  <a:pt x="2166" y="62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9" name="Rectangle 18"/>
          <p:cNvSpPr/>
          <p:nvPr userDrawn="1"/>
        </p:nvSpPr>
        <p:spPr bwMode="gray">
          <a:xfrm>
            <a:off x="4453129" y="0"/>
            <a:ext cx="118872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Slide Number Placeholder 5"/>
          <p:cNvSpPr txBox="1">
            <a:spLocks/>
          </p:cNvSpPr>
          <p:nvPr userDrawn="1"/>
        </p:nvSpPr>
        <p:spPr bwMode="gray">
          <a:xfrm>
            <a:off x="11391900" y="6567127"/>
            <a:ext cx="584200" cy="120184"/>
          </a:xfrm>
          <a:prstGeom prst="rect">
            <a:avLst/>
          </a:prstGeom>
        </p:spPr>
        <p:txBody>
          <a:bodyPr wrap="none" lIns="0" tIns="0" rIns="0" bIns="0" anchor="b" anchorCtr="0"/>
          <a:lstStyle>
            <a:defPPr>
              <a:defRPr lang="en-US"/>
            </a:defPPr>
            <a:lvl1pPr marL="0" algn="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900" b="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5C0926A-889A-463A-A5EA-682F15689EEF}" type="slidenum">
              <a:rPr>
                <a:solidFill>
                  <a:srgbClr val="000000"/>
                </a:solidFill>
              </a:rPr>
              <a:pPr/>
              <a:t>‹#›</a:t>
            </a:fld>
            <a:endParaRPr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1115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12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891704" y="6252482"/>
            <a:ext cx="8956240" cy="415018"/>
          </a:xfrm>
          <a:prstGeom prst="rect">
            <a:avLst/>
          </a:prstGeom>
        </p:spPr>
        <p:txBody>
          <a:bodyPr lIns="91440" tIns="0" rIns="0" bIns="0" anchor="b" anchorCtr="0">
            <a:noAutofit/>
          </a:bodyPr>
          <a:lstStyle>
            <a:lvl1pPr marL="0" indent="0">
              <a:spcBef>
                <a:spcPts val="600"/>
              </a:spcBef>
              <a:buNone/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/>
              <a:t>Click to edit source</a:t>
            </a:r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891704" y="1185767"/>
            <a:ext cx="10690697" cy="38329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lvl1pPr marL="0" indent="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lang="en-US" sz="2000" b="1" kern="120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22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22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22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2200" b="1" kern="1200" dirty="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153673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gray">
          <a:xfrm>
            <a:off x="891705" y="1752600"/>
            <a:ext cx="10690696" cy="4172711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12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891704" y="6252482"/>
            <a:ext cx="8956240" cy="415018"/>
          </a:xfrm>
          <a:prstGeom prst="rect">
            <a:avLst/>
          </a:prstGeom>
        </p:spPr>
        <p:txBody>
          <a:bodyPr lIns="91440" tIns="0" rIns="0" bIns="0" anchor="b" anchorCtr="0">
            <a:noAutofit/>
          </a:bodyPr>
          <a:lstStyle>
            <a:lvl1pPr marL="0" indent="0">
              <a:spcBef>
                <a:spcPts val="600"/>
              </a:spcBef>
              <a:buNone/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/>
              <a:t>Click to edit source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891705" y="1185767"/>
            <a:ext cx="10690696" cy="38329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lvl1pPr marL="0" indent="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lang="en-US" sz="2000" b="1" kern="120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22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22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22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2200" b="1" kern="1200" dirty="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27402891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008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,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30"/>
          </p:nvPr>
        </p:nvSpPr>
        <p:spPr bwMode="gray">
          <a:xfrm>
            <a:off x="1729942" y="1752600"/>
            <a:ext cx="9014218" cy="48768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buFontTx/>
              <a:buNone/>
              <a:defRPr sz="2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Content Placeholder 4"/>
          <p:cNvSpPr>
            <a:spLocks noGrp="1"/>
          </p:cNvSpPr>
          <p:nvPr>
            <p:ph sz="quarter" idx="35"/>
          </p:nvPr>
        </p:nvSpPr>
        <p:spPr bwMode="gray">
          <a:xfrm>
            <a:off x="1730375" y="2298701"/>
            <a:ext cx="9013826" cy="3692524"/>
          </a:xfrm>
        </p:spPr>
        <p:txBody>
          <a:bodyPr/>
          <a:lstStyle>
            <a:lvl1pPr marL="228600" indent="-228600">
              <a:defRPr sz="2000"/>
            </a:lvl1pPr>
            <a:lvl2pPr marL="517525" indent="-179388">
              <a:defRPr sz="1800"/>
            </a:lvl2pPr>
            <a:lvl3pPr marL="860425" indent="-174625">
              <a:defRPr sz="1600"/>
            </a:lvl3pPr>
            <a:lvl4pPr marL="1203325" indent="-169863">
              <a:defRPr sz="14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891704" y="1185767"/>
            <a:ext cx="10690696" cy="38329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lvl1pPr marL="0" indent="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lang="en-US" sz="2000" b="1" kern="120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22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22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22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2200" b="1" kern="1200" dirty="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891704" y="6252482"/>
            <a:ext cx="8956240" cy="415018"/>
          </a:xfrm>
          <a:prstGeom prst="rect">
            <a:avLst/>
          </a:prstGeom>
        </p:spPr>
        <p:txBody>
          <a:bodyPr lIns="91440" tIns="0" rIns="0" bIns="0" anchor="b" anchorCtr="0">
            <a:noAutofit/>
          </a:bodyPr>
          <a:lstStyle>
            <a:lvl1pPr marL="0" indent="0">
              <a:spcBef>
                <a:spcPts val="600"/>
              </a:spcBef>
              <a:buNone/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/>
              <a:t>Click to edit source</a:t>
            </a:r>
          </a:p>
        </p:txBody>
      </p:sp>
    </p:spTree>
    <p:extLst>
      <p:ext uri="{BB962C8B-B14F-4D97-AF65-F5344CB8AC3E}">
        <p14:creationId xmlns:p14="http://schemas.microsoft.com/office/powerpoint/2010/main" val="350745089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52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891704" y="6252482"/>
            <a:ext cx="8956240" cy="415018"/>
          </a:xfrm>
          <a:prstGeom prst="rect">
            <a:avLst/>
          </a:prstGeom>
        </p:spPr>
        <p:txBody>
          <a:bodyPr lIns="91440" tIns="0" rIns="0" bIns="0" anchor="b" anchorCtr="0">
            <a:noAutofit/>
          </a:bodyPr>
          <a:lstStyle>
            <a:lvl1pPr marL="0" indent="0">
              <a:spcBef>
                <a:spcPts val="600"/>
              </a:spcBef>
              <a:buNone/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/>
              <a:t>Click to edit source</a:t>
            </a:r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30"/>
          </p:nvPr>
        </p:nvSpPr>
        <p:spPr bwMode="gray">
          <a:xfrm>
            <a:off x="891704" y="1752599"/>
            <a:ext cx="5212080" cy="49861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buFontTx/>
              <a:buNone/>
              <a:defRPr sz="2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Content Placeholder 4"/>
          <p:cNvSpPr>
            <a:spLocks noGrp="1"/>
          </p:cNvSpPr>
          <p:nvPr>
            <p:ph sz="quarter" idx="35"/>
          </p:nvPr>
        </p:nvSpPr>
        <p:spPr bwMode="gray">
          <a:xfrm>
            <a:off x="892175" y="2298701"/>
            <a:ext cx="5212080" cy="3632200"/>
          </a:xfrm>
          <a:noFill/>
        </p:spPr>
        <p:txBody>
          <a:bodyPr/>
          <a:lstStyle>
            <a:lvl1pPr marL="228600" indent="-228600">
              <a:spcBef>
                <a:spcPts val="1600"/>
              </a:spcBef>
              <a:defRPr sz="1800"/>
            </a:lvl1pPr>
            <a:lvl2pPr marL="517525" indent="-179388">
              <a:spcBef>
                <a:spcPts val="800"/>
              </a:spcBef>
              <a:defRPr sz="1600"/>
            </a:lvl2pPr>
            <a:lvl3pPr marL="860425" indent="-174625">
              <a:spcBef>
                <a:spcPts val="400"/>
              </a:spcBef>
              <a:defRPr sz="1400"/>
            </a:lvl3pPr>
            <a:lvl4pPr marL="1203325" indent="-169863">
              <a:spcBef>
                <a:spcPts val="200"/>
              </a:spcBef>
              <a:defRPr sz="1200"/>
            </a:lvl4pPr>
            <a:lvl5pPr>
              <a:spcBef>
                <a:spcPts val="100"/>
              </a:spcBef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32"/>
          </p:nvPr>
        </p:nvSpPr>
        <p:spPr bwMode="gray">
          <a:xfrm>
            <a:off x="6370789" y="1752599"/>
            <a:ext cx="5212080" cy="49861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buFontTx/>
              <a:buNone/>
              <a:defRPr sz="2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Content Placeholder 4"/>
          <p:cNvSpPr>
            <a:spLocks noGrp="1"/>
          </p:cNvSpPr>
          <p:nvPr>
            <p:ph sz="quarter" idx="36"/>
          </p:nvPr>
        </p:nvSpPr>
        <p:spPr bwMode="gray">
          <a:xfrm>
            <a:off x="6370320" y="2298701"/>
            <a:ext cx="5212080" cy="3632200"/>
          </a:xfrm>
          <a:noFill/>
        </p:spPr>
        <p:txBody>
          <a:bodyPr/>
          <a:lstStyle>
            <a:lvl1pPr marL="228600" indent="-228600">
              <a:spcBef>
                <a:spcPts val="1600"/>
              </a:spcBef>
              <a:defRPr sz="1800"/>
            </a:lvl1pPr>
            <a:lvl2pPr marL="517525" indent="-179388">
              <a:spcBef>
                <a:spcPts val="800"/>
              </a:spcBef>
              <a:defRPr sz="1600"/>
            </a:lvl2pPr>
            <a:lvl3pPr marL="860425" indent="-174625">
              <a:spcBef>
                <a:spcPts val="400"/>
              </a:spcBef>
              <a:defRPr sz="1400"/>
            </a:lvl3pPr>
            <a:lvl4pPr marL="1203325" indent="-169863">
              <a:spcBef>
                <a:spcPts val="200"/>
              </a:spcBef>
              <a:defRPr sz="1200"/>
            </a:lvl4pPr>
            <a:lvl5pPr>
              <a:spcBef>
                <a:spcPts val="100"/>
              </a:spcBef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5" name="Text Placeholder 9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891704" y="1185767"/>
            <a:ext cx="10690696" cy="38329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lvl1pPr marL="0" indent="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lang="en-US" sz="2000" b="1" kern="120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22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22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22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2200" b="1" kern="1200" dirty="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25181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Left Two Righ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4"/>
          <p:cNvSpPr>
            <a:spLocks noGrp="1"/>
          </p:cNvSpPr>
          <p:nvPr>
            <p:ph sz="quarter" idx="36"/>
          </p:nvPr>
        </p:nvSpPr>
        <p:spPr bwMode="gray">
          <a:xfrm>
            <a:off x="6369851" y="2298701"/>
            <a:ext cx="5212080" cy="1499616"/>
          </a:xfrm>
          <a:noFill/>
        </p:spPr>
        <p:txBody>
          <a:bodyPr/>
          <a:lstStyle>
            <a:lvl1pPr marL="228600" indent="-228600">
              <a:spcBef>
                <a:spcPts val="800"/>
              </a:spcBef>
              <a:defRPr sz="1800"/>
            </a:lvl1pPr>
            <a:lvl2pPr marL="517525" indent="-179388">
              <a:spcBef>
                <a:spcPts val="400"/>
              </a:spcBef>
              <a:defRPr sz="1600"/>
            </a:lvl2pPr>
            <a:lvl3pPr marL="860425" indent="-174625">
              <a:spcBef>
                <a:spcPts val="200"/>
              </a:spcBef>
              <a:defRPr sz="1400"/>
            </a:lvl3pPr>
            <a:lvl4pPr marL="1203325" indent="-169863">
              <a:spcBef>
                <a:spcPts val="100"/>
              </a:spcBef>
              <a:defRPr sz="1200"/>
            </a:lvl4pPr>
            <a:lvl5pPr>
              <a:spcBef>
                <a:spcPts val="100"/>
              </a:spcBef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30"/>
          </p:nvPr>
        </p:nvSpPr>
        <p:spPr bwMode="gray">
          <a:xfrm>
            <a:off x="891704" y="1752599"/>
            <a:ext cx="5212080" cy="49861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buFontTx/>
              <a:buNone/>
              <a:defRPr sz="2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32"/>
          </p:nvPr>
        </p:nvSpPr>
        <p:spPr bwMode="gray">
          <a:xfrm>
            <a:off x="6370320" y="1752599"/>
            <a:ext cx="5212080" cy="49861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buFontTx/>
              <a:buNone/>
              <a:defRPr sz="2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9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891704" y="1185767"/>
            <a:ext cx="10690696" cy="38329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lvl1pPr marL="0" indent="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lang="en-US" sz="2000" b="1" kern="120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22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22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22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2200" b="1" kern="1200" dirty="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10" name="Text Placeholder 12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891704" y="6252482"/>
            <a:ext cx="8956240" cy="415018"/>
          </a:xfrm>
          <a:prstGeom prst="rect">
            <a:avLst/>
          </a:prstGeom>
        </p:spPr>
        <p:txBody>
          <a:bodyPr lIns="91440" tIns="0" rIns="0" bIns="0" anchor="b" anchorCtr="0">
            <a:noAutofit/>
          </a:bodyPr>
          <a:lstStyle>
            <a:lvl1pPr marL="0" indent="0">
              <a:spcBef>
                <a:spcPts val="600"/>
              </a:spcBef>
              <a:buNone/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/>
              <a:t>Click to edit source</a:t>
            </a:r>
          </a:p>
        </p:txBody>
      </p:sp>
      <p:sp>
        <p:nvSpPr>
          <p:cNvPr id="13" name="Content Placeholder 4"/>
          <p:cNvSpPr>
            <a:spLocks noGrp="1"/>
          </p:cNvSpPr>
          <p:nvPr>
            <p:ph sz="quarter" idx="35"/>
          </p:nvPr>
        </p:nvSpPr>
        <p:spPr bwMode="gray">
          <a:xfrm>
            <a:off x="892175" y="2298701"/>
            <a:ext cx="5212080" cy="3632200"/>
          </a:xfrm>
          <a:noFill/>
        </p:spPr>
        <p:txBody>
          <a:bodyPr/>
          <a:lstStyle>
            <a:lvl1pPr marL="228600" indent="-228600">
              <a:spcBef>
                <a:spcPts val="800"/>
              </a:spcBef>
              <a:defRPr sz="1800"/>
            </a:lvl1pPr>
            <a:lvl2pPr marL="517525" indent="-179388">
              <a:spcBef>
                <a:spcPts val="400"/>
              </a:spcBef>
              <a:defRPr sz="1600"/>
            </a:lvl2pPr>
            <a:lvl3pPr marL="860425" indent="-174625">
              <a:spcBef>
                <a:spcPts val="200"/>
              </a:spcBef>
              <a:defRPr sz="1400"/>
            </a:lvl3pPr>
            <a:lvl4pPr marL="1203325" indent="-169863">
              <a:spcBef>
                <a:spcPts val="100"/>
              </a:spcBef>
              <a:defRPr sz="1200"/>
            </a:lvl4pPr>
            <a:lvl5pPr>
              <a:spcBef>
                <a:spcPts val="100"/>
              </a:spcBef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4"/>
          <p:cNvSpPr>
            <a:spLocks noGrp="1"/>
          </p:cNvSpPr>
          <p:nvPr>
            <p:ph sz="quarter" idx="37"/>
          </p:nvPr>
        </p:nvSpPr>
        <p:spPr bwMode="gray">
          <a:xfrm>
            <a:off x="6369851" y="4433255"/>
            <a:ext cx="5212080" cy="1499616"/>
          </a:xfrm>
          <a:noFill/>
        </p:spPr>
        <p:txBody>
          <a:bodyPr/>
          <a:lstStyle>
            <a:lvl1pPr marL="228600" indent="-228600">
              <a:spcBef>
                <a:spcPts val="800"/>
              </a:spcBef>
              <a:defRPr sz="1800"/>
            </a:lvl1pPr>
            <a:lvl2pPr marL="517525" indent="-179388">
              <a:spcBef>
                <a:spcPts val="400"/>
              </a:spcBef>
              <a:defRPr sz="1600"/>
            </a:lvl2pPr>
            <a:lvl3pPr marL="860425" indent="-174625">
              <a:spcBef>
                <a:spcPts val="200"/>
              </a:spcBef>
              <a:defRPr sz="1400"/>
            </a:lvl3pPr>
            <a:lvl4pPr marL="1203325" indent="-169863">
              <a:spcBef>
                <a:spcPts val="100"/>
              </a:spcBef>
              <a:defRPr sz="1200"/>
            </a:lvl4pPr>
            <a:lvl5pPr>
              <a:spcBef>
                <a:spcPts val="100"/>
              </a:spcBef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38"/>
          </p:nvPr>
        </p:nvSpPr>
        <p:spPr bwMode="gray">
          <a:xfrm>
            <a:off x="6370320" y="3887153"/>
            <a:ext cx="5212080" cy="49861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buFontTx/>
              <a:buNone/>
              <a:defRPr sz="2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18525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Left One Righ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891704" y="6252482"/>
            <a:ext cx="8956240" cy="415018"/>
          </a:xfrm>
          <a:prstGeom prst="rect">
            <a:avLst/>
          </a:prstGeom>
        </p:spPr>
        <p:txBody>
          <a:bodyPr lIns="91440" tIns="0" rIns="0" bIns="0" anchor="b" anchorCtr="0">
            <a:noAutofit/>
          </a:bodyPr>
          <a:lstStyle>
            <a:lvl1pPr marL="0" indent="0">
              <a:spcBef>
                <a:spcPts val="600"/>
              </a:spcBef>
              <a:buNone/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/>
              <a:t>Click to edit source</a:t>
            </a:r>
          </a:p>
        </p:txBody>
      </p:sp>
      <p:sp>
        <p:nvSpPr>
          <p:cNvPr id="17" name="Text Placeholder 9"/>
          <p:cNvSpPr>
            <a:spLocks noGrp="1"/>
          </p:cNvSpPr>
          <p:nvPr>
            <p:ph type="body" sz="quarter" idx="30"/>
          </p:nvPr>
        </p:nvSpPr>
        <p:spPr bwMode="gray">
          <a:xfrm>
            <a:off x="891704" y="1752599"/>
            <a:ext cx="5212080" cy="49861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buFontTx/>
              <a:buNone/>
              <a:defRPr sz="2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Text Placeholder 9"/>
          <p:cNvSpPr>
            <a:spLocks noGrp="1"/>
          </p:cNvSpPr>
          <p:nvPr>
            <p:ph type="body" sz="quarter" idx="32"/>
          </p:nvPr>
        </p:nvSpPr>
        <p:spPr bwMode="gray">
          <a:xfrm>
            <a:off x="6370789" y="1752599"/>
            <a:ext cx="5212080" cy="49861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buFontTx/>
              <a:buNone/>
              <a:defRPr sz="2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6" name="Text Placeholder 9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891704" y="1185767"/>
            <a:ext cx="10690696" cy="38329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lvl1pPr marL="0" indent="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lang="en-US" sz="2000" b="1" kern="120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22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22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22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2200" b="1" kern="1200" dirty="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11" name="Content Placeholder 4"/>
          <p:cNvSpPr>
            <a:spLocks noGrp="1"/>
          </p:cNvSpPr>
          <p:nvPr>
            <p:ph sz="quarter" idx="35"/>
          </p:nvPr>
        </p:nvSpPr>
        <p:spPr bwMode="gray">
          <a:xfrm>
            <a:off x="892175" y="2298701"/>
            <a:ext cx="5212080" cy="1499616"/>
          </a:xfrm>
          <a:noFill/>
        </p:spPr>
        <p:txBody>
          <a:bodyPr/>
          <a:lstStyle>
            <a:lvl1pPr marL="228600" indent="-228600">
              <a:spcBef>
                <a:spcPts val="800"/>
              </a:spcBef>
              <a:defRPr sz="1800"/>
            </a:lvl1pPr>
            <a:lvl2pPr marL="517525" indent="-179388">
              <a:spcBef>
                <a:spcPts val="400"/>
              </a:spcBef>
              <a:defRPr sz="1600"/>
            </a:lvl2pPr>
            <a:lvl3pPr marL="860425" indent="-174625">
              <a:spcBef>
                <a:spcPts val="200"/>
              </a:spcBef>
              <a:defRPr sz="1400"/>
            </a:lvl3pPr>
            <a:lvl4pPr marL="1203325" indent="-169863">
              <a:spcBef>
                <a:spcPts val="100"/>
              </a:spcBef>
              <a:defRPr sz="1200"/>
            </a:lvl4pPr>
            <a:lvl5pPr>
              <a:spcBef>
                <a:spcPts val="100"/>
              </a:spcBef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4"/>
          <p:cNvSpPr>
            <a:spLocks noGrp="1"/>
          </p:cNvSpPr>
          <p:nvPr>
            <p:ph sz="quarter" idx="37"/>
          </p:nvPr>
        </p:nvSpPr>
        <p:spPr bwMode="gray">
          <a:xfrm>
            <a:off x="6370320" y="2298701"/>
            <a:ext cx="5212080" cy="3632200"/>
          </a:xfrm>
          <a:noFill/>
        </p:spPr>
        <p:txBody>
          <a:bodyPr/>
          <a:lstStyle>
            <a:lvl1pPr marL="228600" indent="-228600">
              <a:spcBef>
                <a:spcPts val="800"/>
              </a:spcBef>
              <a:defRPr sz="1800"/>
            </a:lvl1pPr>
            <a:lvl2pPr marL="517525" indent="-179388">
              <a:spcBef>
                <a:spcPts val="400"/>
              </a:spcBef>
              <a:defRPr sz="1600"/>
            </a:lvl2pPr>
            <a:lvl3pPr marL="860425" indent="-174625">
              <a:spcBef>
                <a:spcPts val="200"/>
              </a:spcBef>
              <a:defRPr sz="1400"/>
            </a:lvl3pPr>
            <a:lvl4pPr marL="1203325" indent="-169863">
              <a:spcBef>
                <a:spcPts val="100"/>
              </a:spcBef>
              <a:defRPr sz="1200"/>
            </a:lvl4pPr>
            <a:lvl5pPr>
              <a:spcBef>
                <a:spcPts val="100"/>
              </a:spcBef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38"/>
          </p:nvPr>
        </p:nvSpPr>
        <p:spPr bwMode="gray">
          <a:xfrm>
            <a:off x="891704" y="3886676"/>
            <a:ext cx="5212080" cy="49861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buFontTx/>
              <a:buNone/>
              <a:defRPr sz="2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Content Placeholder 4"/>
          <p:cNvSpPr>
            <a:spLocks noGrp="1"/>
          </p:cNvSpPr>
          <p:nvPr>
            <p:ph sz="quarter" idx="39"/>
          </p:nvPr>
        </p:nvSpPr>
        <p:spPr bwMode="gray">
          <a:xfrm>
            <a:off x="892175" y="4432778"/>
            <a:ext cx="5212080" cy="1499616"/>
          </a:xfrm>
          <a:noFill/>
        </p:spPr>
        <p:txBody>
          <a:bodyPr/>
          <a:lstStyle>
            <a:lvl1pPr marL="228600" indent="-228600">
              <a:spcBef>
                <a:spcPts val="800"/>
              </a:spcBef>
              <a:defRPr sz="1800"/>
            </a:lvl1pPr>
            <a:lvl2pPr marL="517525" indent="-179388">
              <a:spcBef>
                <a:spcPts val="400"/>
              </a:spcBef>
              <a:defRPr sz="1600"/>
            </a:lvl2pPr>
            <a:lvl3pPr marL="860425" indent="-174625">
              <a:spcBef>
                <a:spcPts val="200"/>
              </a:spcBef>
              <a:defRPr sz="1400"/>
            </a:lvl3pPr>
            <a:lvl4pPr marL="1203325" indent="-169863">
              <a:spcBef>
                <a:spcPts val="100"/>
              </a:spcBef>
              <a:defRPr sz="1200"/>
            </a:lvl4pPr>
            <a:lvl5pPr>
              <a:spcBef>
                <a:spcPts val="100"/>
              </a:spcBef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225616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891704" y="6252482"/>
            <a:ext cx="8956240" cy="415018"/>
          </a:xfrm>
          <a:prstGeom prst="rect">
            <a:avLst/>
          </a:prstGeom>
        </p:spPr>
        <p:txBody>
          <a:bodyPr lIns="91440" tIns="0" rIns="0" bIns="0" anchor="b" anchorCtr="0">
            <a:noAutofit/>
          </a:bodyPr>
          <a:lstStyle>
            <a:lvl1pPr marL="0" indent="0">
              <a:spcBef>
                <a:spcPts val="600"/>
              </a:spcBef>
              <a:buNone/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/>
              <a:t>Click to edit source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891704" y="1185767"/>
            <a:ext cx="10690696" cy="38329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lvl1pPr marL="0" indent="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lang="en-US" sz="2000" b="1" kern="120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22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22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22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2200" b="1" kern="1200" dirty="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30"/>
          </p:nvPr>
        </p:nvSpPr>
        <p:spPr bwMode="gray">
          <a:xfrm>
            <a:off x="891704" y="1752599"/>
            <a:ext cx="5212080" cy="49861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buFontTx/>
              <a:buNone/>
              <a:defRPr sz="2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Content Placeholder 4"/>
          <p:cNvSpPr>
            <a:spLocks noGrp="1"/>
          </p:cNvSpPr>
          <p:nvPr>
            <p:ph sz="quarter" idx="35"/>
          </p:nvPr>
        </p:nvSpPr>
        <p:spPr bwMode="gray">
          <a:xfrm>
            <a:off x="892175" y="2298701"/>
            <a:ext cx="5212080" cy="1499616"/>
          </a:xfrm>
          <a:noFill/>
        </p:spPr>
        <p:txBody>
          <a:bodyPr/>
          <a:lstStyle>
            <a:lvl1pPr marL="228600" indent="-228600">
              <a:spcBef>
                <a:spcPts val="800"/>
              </a:spcBef>
              <a:defRPr sz="1800"/>
            </a:lvl1pPr>
            <a:lvl2pPr marL="517525" indent="-179388">
              <a:spcBef>
                <a:spcPts val="400"/>
              </a:spcBef>
              <a:defRPr sz="1600"/>
            </a:lvl2pPr>
            <a:lvl3pPr marL="860425" indent="-174625">
              <a:spcBef>
                <a:spcPts val="200"/>
              </a:spcBef>
              <a:defRPr sz="1400"/>
            </a:lvl3pPr>
            <a:lvl4pPr marL="1203325" indent="-169863">
              <a:spcBef>
                <a:spcPts val="100"/>
              </a:spcBef>
              <a:defRPr sz="1200"/>
            </a:lvl4pPr>
            <a:lvl5pPr>
              <a:spcBef>
                <a:spcPts val="100"/>
              </a:spcBef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38"/>
          </p:nvPr>
        </p:nvSpPr>
        <p:spPr bwMode="gray">
          <a:xfrm>
            <a:off x="891704" y="3886676"/>
            <a:ext cx="5212080" cy="49861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buFontTx/>
              <a:buNone/>
              <a:defRPr sz="2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Content Placeholder 4"/>
          <p:cNvSpPr>
            <a:spLocks noGrp="1"/>
          </p:cNvSpPr>
          <p:nvPr>
            <p:ph sz="quarter" idx="39"/>
          </p:nvPr>
        </p:nvSpPr>
        <p:spPr bwMode="gray">
          <a:xfrm>
            <a:off x="892175" y="4432778"/>
            <a:ext cx="5212080" cy="1499616"/>
          </a:xfrm>
          <a:noFill/>
        </p:spPr>
        <p:txBody>
          <a:bodyPr/>
          <a:lstStyle>
            <a:lvl1pPr marL="228600" indent="-228600">
              <a:spcBef>
                <a:spcPts val="800"/>
              </a:spcBef>
              <a:defRPr sz="1800"/>
            </a:lvl1pPr>
            <a:lvl2pPr marL="517525" indent="-179388">
              <a:spcBef>
                <a:spcPts val="400"/>
              </a:spcBef>
              <a:defRPr sz="1600"/>
            </a:lvl2pPr>
            <a:lvl3pPr marL="860425" indent="-174625">
              <a:spcBef>
                <a:spcPts val="200"/>
              </a:spcBef>
              <a:defRPr sz="1400"/>
            </a:lvl3pPr>
            <a:lvl4pPr marL="1203325" indent="-169863">
              <a:spcBef>
                <a:spcPts val="100"/>
              </a:spcBef>
              <a:defRPr sz="1200"/>
            </a:lvl4pPr>
            <a:lvl5pPr>
              <a:spcBef>
                <a:spcPts val="100"/>
              </a:spcBef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Content Placeholder 4"/>
          <p:cNvSpPr>
            <a:spLocks noGrp="1"/>
          </p:cNvSpPr>
          <p:nvPr>
            <p:ph sz="quarter" idx="36"/>
          </p:nvPr>
        </p:nvSpPr>
        <p:spPr bwMode="gray">
          <a:xfrm>
            <a:off x="6369851" y="2298701"/>
            <a:ext cx="5212080" cy="1499616"/>
          </a:xfrm>
          <a:noFill/>
        </p:spPr>
        <p:txBody>
          <a:bodyPr/>
          <a:lstStyle>
            <a:lvl1pPr marL="228600" indent="-228600">
              <a:spcBef>
                <a:spcPts val="800"/>
              </a:spcBef>
              <a:defRPr sz="1800"/>
            </a:lvl1pPr>
            <a:lvl2pPr marL="517525" indent="-179388">
              <a:spcBef>
                <a:spcPts val="400"/>
              </a:spcBef>
              <a:defRPr sz="1600"/>
            </a:lvl2pPr>
            <a:lvl3pPr marL="860425" indent="-174625">
              <a:spcBef>
                <a:spcPts val="200"/>
              </a:spcBef>
              <a:defRPr sz="1400"/>
            </a:lvl3pPr>
            <a:lvl4pPr marL="1203325" indent="-169863">
              <a:spcBef>
                <a:spcPts val="100"/>
              </a:spcBef>
              <a:defRPr sz="1200"/>
            </a:lvl4pPr>
            <a:lvl5pPr>
              <a:spcBef>
                <a:spcPts val="100"/>
              </a:spcBef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5" name="Text Placeholder 9"/>
          <p:cNvSpPr>
            <a:spLocks noGrp="1"/>
          </p:cNvSpPr>
          <p:nvPr>
            <p:ph type="body" sz="quarter" idx="32"/>
          </p:nvPr>
        </p:nvSpPr>
        <p:spPr bwMode="gray">
          <a:xfrm>
            <a:off x="6370320" y="1752599"/>
            <a:ext cx="5212080" cy="49861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buFontTx/>
              <a:buNone/>
              <a:defRPr sz="2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6" name="Content Placeholder 4"/>
          <p:cNvSpPr>
            <a:spLocks noGrp="1"/>
          </p:cNvSpPr>
          <p:nvPr>
            <p:ph sz="quarter" idx="37"/>
          </p:nvPr>
        </p:nvSpPr>
        <p:spPr bwMode="gray">
          <a:xfrm>
            <a:off x="6369851" y="4433255"/>
            <a:ext cx="5212080" cy="1499616"/>
          </a:xfrm>
          <a:noFill/>
        </p:spPr>
        <p:txBody>
          <a:bodyPr/>
          <a:lstStyle>
            <a:lvl1pPr marL="228600" indent="-228600">
              <a:spcBef>
                <a:spcPts val="800"/>
              </a:spcBef>
              <a:defRPr sz="1800"/>
            </a:lvl1pPr>
            <a:lvl2pPr marL="517525" indent="-179388">
              <a:spcBef>
                <a:spcPts val="400"/>
              </a:spcBef>
              <a:defRPr sz="1600"/>
            </a:lvl2pPr>
            <a:lvl3pPr marL="860425" indent="-174625">
              <a:spcBef>
                <a:spcPts val="200"/>
              </a:spcBef>
              <a:defRPr sz="1400"/>
            </a:lvl3pPr>
            <a:lvl4pPr marL="1203325" indent="-169863">
              <a:spcBef>
                <a:spcPts val="100"/>
              </a:spcBef>
              <a:defRPr sz="1200"/>
            </a:lvl4pPr>
            <a:lvl5pPr>
              <a:spcBef>
                <a:spcPts val="100"/>
              </a:spcBef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7" name="Text Placeholder 9"/>
          <p:cNvSpPr>
            <a:spLocks noGrp="1"/>
          </p:cNvSpPr>
          <p:nvPr>
            <p:ph type="body" sz="quarter" idx="40"/>
          </p:nvPr>
        </p:nvSpPr>
        <p:spPr bwMode="gray">
          <a:xfrm>
            <a:off x="6370320" y="3887153"/>
            <a:ext cx="5212080" cy="49861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buFontTx/>
              <a:buNone/>
              <a:defRPr sz="2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398511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6"/>
          <p:cNvPicPr>
            <a:picLocks noChangeAspect="1"/>
          </p:cNvPicPr>
          <p:nvPr userDrawn="1"/>
        </p:nvPicPr>
        <p:blipFill rotWithShape="1"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gray">
          <a:xfrm>
            <a:off x="1" y="0"/>
            <a:ext cx="457200" cy="6858000"/>
          </a:xfrm>
          <a:prstGeom prst="rect">
            <a:avLst/>
          </a:prstGeom>
        </p:spPr>
      </p:pic>
      <p:sp>
        <p:nvSpPr>
          <p:cNvPr id="10" name="Slide Number Placeholder 5"/>
          <p:cNvSpPr txBox="1">
            <a:spLocks/>
          </p:cNvSpPr>
          <p:nvPr userDrawn="1"/>
        </p:nvSpPr>
        <p:spPr bwMode="gray">
          <a:xfrm>
            <a:off x="11402848" y="6545231"/>
            <a:ext cx="584200" cy="120184"/>
          </a:xfrm>
          <a:prstGeom prst="rect">
            <a:avLst/>
          </a:prstGeom>
        </p:spPr>
        <p:txBody>
          <a:bodyPr wrap="none" lIns="0" tIns="0" rIns="0" bIns="0" anchor="b" anchorCtr="0"/>
          <a:lstStyle>
            <a:defPPr>
              <a:defRPr lang="en-US"/>
            </a:defPPr>
            <a:lvl1pPr marL="0" algn="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900" b="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5C0926A-889A-463A-A5EA-682F15689EEF}" type="slidenum">
              <a:rPr sz="800">
                <a:solidFill>
                  <a:srgbClr val="000000"/>
                </a:solidFill>
              </a:rPr>
              <a:pPr/>
              <a:t>‹#›</a:t>
            </a:fld>
            <a:endParaRPr sz="800" dirty="0">
              <a:solidFill>
                <a:srgbClr val="000000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891705" y="0"/>
            <a:ext cx="10690696" cy="111466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891705" y="1752600"/>
            <a:ext cx="10614675" cy="41727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3"/>
          <p:cNvSpPr/>
          <p:nvPr userDrawn="1"/>
        </p:nvSpPr>
        <p:spPr bwMode="gray">
          <a:xfrm>
            <a:off x="457201" y="0"/>
            <a:ext cx="118872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7" name="Freeform 5"/>
          <p:cNvSpPr>
            <a:spLocks noEditPoints="1"/>
          </p:cNvSpPr>
          <p:nvPr userDrawn="1"/>
        </p:nvSpPr>
        <p:spPr bwMode="gray">
          <a:xfrm>
            <a:off x="10718157" y="6343650"/>
            <a:ext cx="860634" cy="309562"/>
          </a:xfrm>
          <a:custGeom>
            <a:avLst/>
            <a:gdLst>
              <a:gd name="T0" fmla="*/ 2400 w 2814"/>
              <a:gd name="T1" fmla="*/ 18 h 1010"/>
              <a:gd name="T2" fmla="*/ 2124 w 2814"/>
              <a:gd name="T3" fmla="*/ 18 h 1010"/>
              <a:gd name="T4" fmla="*/ 1799 w 2814"/>
              <a:gd name="T5" fmla="*/ 783 h 1010"/>
              <a:gd name="T6" fmla="*/ 1799 w 2814"/>
              <a:gd name="T7" fmla="*/ 414 h 1010"/>
              <a:gd name="T8" fmla="*/ 1273 w 2814"/>
              <a:gd name="T9" fmla="*/ 414 h 1010"/>
              <a:gd name="T10" fmla="*/ 1273 w 2814"/>
              <a:gd name="T11" fmla="*/ 630 h 1010"/>
              <a:gd name="T12" fmla="*/ 1536 w 2814"/>
              <a:gd name="T13" fmla="*/ 630 h 1010"/>
              <a:gd name="T14" fmla="*/ 1309 w 2814"/>
              <a:gd name="T15" fmla="*/ 764 h 1010"/>
              <a:gd name="T16" fmla="*/ 1050 w 2814"/>
              <a:gd name="T17" fmla="*/ 504 h 1010"/>
              <a:gd name="T18" fmla="*/ 1309 w 2814"/>
              <a:gd name="T19" fmla="*/ 245 h 1010"/>
              <a:gd name="T20" fmla="*/ 1521 w 2814"/>
              <a:gd name="T21" fmla="*/ 355 h 1010"/>
              <a:gd name="T22" fmla="*/ 1679 w 2814"/>
              <a:gd name="T23" fmla="*/ 163 h 1010"/>
              <a:gd name="T24" fmla="*/ 1309 w 2814"/>
              <a:gd name="T25" fmla="*/ 0 h 1010"/>
              <a:gd name="T26" fmla="*/ 857 w 2814"/>
              <a:gd name="T27" fmla="*/ 282 h 1010"/>
              <a:gd name="T28" fmla="*/ 776 w 2814"/>
              <a:gd name="T29" fmla="*/ 126 h 1010"/>
              <a:gd name="T30" fmla="*/ 461 w 2814"/>
              <a:gd name="T31" fmla="*/ 20 h 1010"/>
              <a:gd name="T32" fmla="*/ 0 w 2814"/>
              <a:gd name="T33" fmla="*/ 20 h 1010"/>
              <a:gd name="T34" fmla="*/ 0 w 2814"/>
              <a:gd name="T35" fmla="*/ 990 h 1010"/>
              <a:gd name="T36" fmla="*/ 287 w 2814"/>
              <a:gd name="T37" fmla="*/ 990 h 1010"/>
              <a:gd name="T38" fmla="*/ 287 w 2814"/>
              <a:gd name="T39" fmla="*/ 678 h 1010"/>
              <a:gd name="T40" fmla="*/ 585 w 2814"/>
              <a:gd name="T41" fmla="*/ 990 h 1010"/>
              <a:gd name="T42" fmla="*/ 935 w 2814"/>
              <a:gd name="T43" fmla="*/ 990 h 1010"/>
              <a:gd name="T44" fmla="*/ 646 w 2814"/>
              <a:gd name="T45" fmla="*/ 688 h 1010"/>
              <a:gd name="T46" fmla="*/ 776 w 2814"/>
              <a:gd name="T47" fmla="*/ 612 h 1010"/>
              <a:gd name="T48" fmla="*/ 810 w 2814"/>
              <a:gd name="T49" fmla="*/ 572 h 1010"/>
              <a:gd name="T50" fmla="*/ 1309 w 2814"/>
              <a:gd name="T51" fmla="*/ 1010 h 1010"/>
              <a:gd name="T52" fmla="*/ 1583 w 2814"/>
              <a:gd name="T53" fmla="*/ 928 h 1010"/>
              <a:gd name="T54" fmla="*/ 1583 w 2814"/>
              <a:gd name="T55" fmla="*/ 990 h 1010"/>
              <a:gd name="T56" fmla="*/ 2021 w 2814"/>
              <a:gd name="T57" fmla="*/ 990 h 1010"/>
              <a:gd name="T58" fmla="*/ 2081 w 2814"/>
              <a:gd name="T59" fmla="*/ 848 h 1010"/>
              <a:gd name="T60" fmla="*/ 2443 w 2814"/>
              <a:gd name="T61" fmla="*/ 848 h 1010"/>
              <a:gd name="T62" fmla="*/ 2504 w 2814"/>
              <a:gd name="T63" fmla="*/ 990 h 1010"/>
              <a:gd name="T64" fmla="*/ 2814 w 2814"/>
              <a:gd name="T65" fmla="*/ 990 h 1010"/>
              <a:gd name="T66" fmla="*/ 2400 w 2814"/>
              <a:gd name="T67" fmla="*/ 18 h 1010"/>
              <a:gd name="T68" fmla="*/ 574 w 2814"/>
              <a:gd name="T69" fmla="*/ 365 h 1010"/>
              <a:gd name="T70" fmla="*/ 447 w 2814"/>
              <a:gd name="T71" fmla="*/ 463 h 1010"/>
              <a:gd name="T72" fmla="*/ 287 w 2814"/>
              <a:gd name="T73" fmla="*/ 463 h 1010"/>
              <a:gd name="T74" fmla="*/ 287 w 2814"/>
              <a:gd name="T75" fmla="*/ 264 h 1010"/>
              <a:gd name="T76" fmla="*/ 446 w 2814"/>
              <a:gd name="T77" fmla="*/ 264 h 1010"/>
              <a:gd name="T78" fmla="*/ 574 w 2814"/>
              <a:gd name="T79" fmla="*/ 362 h 1010"/>
              <a:gd name="T80" fmla="*/ 574 w 2814"/>
              <a:gd name="T81" fmla="*/ 365 h 1010"/>
              <a:gd name="T82" fmla="*/ 2166 w 2814"/>
              <a:gd name="T83" fmla="*/ 629 h 1010"/>
              <a:gd name="T84" fmla="*/ 2262 w 2814"/>
              <a:gd name="T85" fmla="*/ 386 h 1010"/>
              <a:gd name="T86" fmla="*/ 2361 w 2814"/>
              <a:gd name="T87" fmla="*/ 629 h 1010"/>
              <a:gd name="T88" fmla="*/ 2166 w 2814"/>
              <a:gd name="T89" fmla="*/ 629 h 1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814" h="1010">
                <a:moveTo>
                  <a:pt x="2400" y="18"/>
                </a:moveTo>
                <a:cubicBezTo>
                  <a:pt x="2124" y="18"/>
                  <a:pt x="2124" y="18"/>
                  <a:pt x="2124" y="18"/>
                </a:cubicBezTo>
                <a:cubicBezTo>
                  <a:pt x="1799" y="783"/>
                  <a:pt x="1799" y="783"/>
                  <a:pt x="1799" y="783"/>
                </a:cubicBezTo>
                <a:cubicBezTo>
                  <a:pt x="1799" y="414"/>
                  <a:pt x="1799" y="414"/>
                  <a:pt x="1799" y="414"/>
                </a:cubicBezTo>
                <a:cubicBezTo>
                  <a:pt x="1273" y="414"/>
                  <a:pt x="1273" y="414"/>
                  <a:pt x="1273" y="414"/>
                </a:cubicBezTo>
                <a:cubicBezTo>
                  <a:pt x="1273" y="630"/>
                  <a:pt x="1273" y="630"/>
                  <a:pt x="1273" y="630"/>
                </a:cubicBezTo>
                <a:cubicBezTo>
                  <a:pt x="1536" y="630"/>
                  <a:pt x="1536" y="630"/>
                  <a:pt x="1536" y="630"/>
                </a:cubicBezTo>
                <a:cubicBezTo>
                  <a:pt x="1492" y="710"/>
                  <a:pt x="1407" y="764"/>
                  <a:pt x="1309" y="764"/>
                </a:cubicBezTo>
                <a:cubicBezTo>
                  <a:pt x="1166" y="764"/>
                  <a:pt x="1050" y="648"/>
                  <a:pt x="1050" y="504"/>
                </a:cubicBezTo>
                <a:cubicBezTo>
                  <a:pt x="1050" y="361"/>
                  <a:pt x="1166" y="245"/>
                  <a:pt x="1309" y="245"/>
                </a:cubicBezTo>
                <a:cubicBezTo>
                  <a:pt x="1396" y="245"/>
                  <a:pt x="1474" y="289"/>
                  <a:pt x="1521" y="355"/>
                </a:cubicBezTo>
                <a:cubicBezTo>
                  <a:pt x="1679" y="163"/>
                  <a:pt x="1679" y="163"/>
                  <a:pt x="1679" y="163"/>
                </a:cubicBezTo>
                <a:cubicBezTo>
                  <a:pt x="1587" y="63"/>
                  <a:pt x="1455" y="0"/>
                  <a:pt x="1309" y="0"/>
                </a:cubicBezTo>
                <a:cubicBezTo>
                  <a:pt x="1110" y="0"/>
                  <a:pt x="939" y="115"/>
                  <a:pt x="857" y="282"/>
                </a:cubicBezTo>
                <a:cubicBezTo>
                  <a:pt x="845" y="220"/>
                  <a:pt x="818" y="168"/>
                  <a:pt x="776" y="126"/>
                </a:cubicBezTo>
                <a:cubicBezTo>
                  <a:pt x="707" y="56"/>
                  <a:pt x="601" y="21"/>
                  <a:pt x="461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90"/>
                  <a:pt x="0" y="990"/>
                  <a:pt x="0" y="990"/>
                </a:cubicBezTo>
                <a:cubicBezTo>
                  <a:pt x="287" y="990"/>
                  <a:pt x="287" y="990"/>
                  <a:pt x="287" y="990"/>
                </a:cubicBezTo>
                <a:cubicBezTo>
                  <a:pt x="287" y="678"/>
                  <a:pt x="287" y="678"/>
                  <a:pt x="287" y="678"/>
                </a:cubicBezTo>
                <a:cubicBezTo>
                  <a:pt x="585" y="990"/>
                  <a:pt x="585" y="990"/>
                  <a:pt x="585" y="990"/>
                </a:cubicBezTo>
                <a:cubicBezTo>
                  <a:pt x="935" y="990"/>
                  <a:pt x="935" y="990"/>
                  <a:pt x="935" y="990"/>
                </a:cubicBezTo>
                <a:cubicBezTo>
                  <a:pt x="646" y="688"/>
                  <a:pt x="646" y="688"/>
                  <a:pt x="646" y="688"/>
                </a:cubicBezTo>
                <a:cubicBezTo>
                  <a:pt x="695" y="670"/>
                  <a:pt x="743" y="645"/>
                  <a:pt x="776" y="612"/>
                </a:cubicBezTo>
                <a:cubicBezTo>
                  <a:pt x="788" y="599"/>
                  <a:pt x="800" y="586"/>
                  <a:pt x="810" y="572"/>
                </a:cubicBezTo>
                <a:cubicBezTo>
                  <a:pt x="842" y="819"/>
                  <a:pt x="1053" y="1010"/>
                  <a:pt x="1309" y="1010"/>
                </a:cubicBezTo>
                <a:cubicBezTo>
                  <a:pt x="1410" y="1010"/>
                  <a:pt x="1504" y="980"/>
                  <a:pt x="1583" y="928"/>
                </a:cubicBezTo>
                <a:cubicBezTo>
                  <a:pt x="1583" y="990"/>
                  <a:pt x="1583" y="990"/>
                  <a:pt x="1583" y="990"/>
                </a:cubicBezTo>
                <a:cubicBezTo>
                  <a:pt x="2021" y="990"/>
                  <a:pt x="2021" y="990"/>
                  <a:pt x="2021" y="990"/>
                </a:cubicBezTo>
                <a:cubicBezTo>
                  <a:pt x="2081" y="848"/>
                  <a:pt x="2081" y="848"/>
                  <a:pt x="2081" y="848"/>
                </a:cubicBezTo>
                <a:cubicBezTo>
                  <a:pt x="2443" y="848"/>
                  <a:pt x="2443" y="848"/>
                  <a:pt x="2443" y="848"/>
                </a:cubicBezTo>
                <a:cubicBezTo>
                  <a:pt x="2504" y="990"/>
                  <a:pt x="2504" y="990"/>
                  <a:pt x="2504" y="990"/>
                </a:cubicBezTo>
                <a:cubicBezTo>
                  <a:pt x="2814" y="990"/>
                  <a:pt x="2814" y="990"/>
                  <a:pt x="2814" y="990"/>
                </a:cubicBezTo>
                <a:lnTo>
                  <a:pt x="2400" y="18"/>
                </a:lnTo>
                <a:close/>
                <a:moveTo>
                  <a:pt x="574" y="365"/>
                </a:moveTo>
                <a:cubicBezTo>
                  <a:pt x="574" y="427"/>
                  <a:pt x="528" y="463"/>
                  <a:pt x="447" y="463"/>
                </a:cubicBezTo>
                <a:cubicBezTo>
                  <a:pt x="287" y="463"/>
                  <a:pt x="287" y="463"/>
                  <a:pt x="287" y="463"/>
                </a:cubicBezTo>
                <a:cubicBezTo>
                  <a:pt x="287" y="264"/>
                  <a:pt x="287" y="264"/>
                  <a:pt x="287" y="264"/>
                </a:cubicBezTo>
                <a:cubicBezTo>
                  <a:pt x="446" y="264"/>
                  <a:pt x="446" y="264"/>
                  <a:pt x="446" y="264"/>
                </a:cubicBezTo>
                <a:cubicBezTo>
                  <a:pt x="504" y="264"/>
                  <a:pt x="574" y="281"/>
                  <a:pt x="574" y="362"/>
                </a:cubicBezTo>
                <a:lnTo>
                  <a:pt x="574" y="365"/>
                </a:lnTo>
                <a:close/>
                <a:moveTo>
                  <a:pt x="2166" y="629"/>
                </a:moveTo>
                <a:cubicBezTo>
                  <a:pt x="2262" y="386"/>
                  <a:pt x="2262" y="386"/>
                  <a:pt x="2262" y="386"/>
                </a:cubicBezTo>
                <a:cubicBezTo>
                  <a:pt x="2361" y="629"/>
                  <a:pt x="2361" y="629"/>
                  <a:pt x="2361" y="629"/>
                </a:cubicBezTo>
                <a:lnTo>
                  <a:pt x="2166" y="62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9" name="TextBox 18"/>
          <p:cNvSpPr txBox="1"/>
          <p:nvPr userDrawn="1"/>
        </p:nvSpPr>
        <p:spPr bwMode="gray">
          <a:xfrm>
            <a:off x="-1689099" y="0"/>
            <a:ext cx="1570228" cy="600164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FFFF"/>
                </a:solidFill>
              </a:rPr>
              <a:t>See Appendix for instructions on how to change sidebar photo</a:t>
            </a:r>
          </a:p>
        </p:txBody>
      </p:sp>
    </p:spTree>
    <p:extLst>
      <p:ext uri="{BB962C8B-B14F-4D97-AF65-F5344CB8AC3E}">
        <p14:creationId xmlns:p14="http://schemas.microsoft.com/office/powerpoint/2010/main" val="2305043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8" r:id="rId14"/>
    <p:sldLayoutId id="2147483660" r:id="rId15"/>
    <p:sldLayoutId id="2147483661" r:id="rId16"/>
  </p:sldLayoutIdLst>
  <p:txStyles>
    <p:titleStyle>
      <a:lvl1pPr algn="l" defTabSz="914400" rtl="0" eaLnBrk="1" latinLnBrk="0" hangingPunct="1">
        <a:lnSpc>
          <a:spcPct val="90000"/>
        </a:lnSpc>
        <a:spcBef>
          <a:spcPts val="600"/>
        </a:spcBef>
        <a:buNone/>
        <a:defRPr sz="32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92608" indent="-292608" algn="l" defTabSz="914400" rtl="0" eaLnBrk="1" latinLnBrk="0" hangingPunct="1">
        <a:lnSpc>
          <a:spcPct val="90000"/>
        </a:lnSpc>
        <a:spcBef>
          <a:spcPts val="2000"/>
        </a:spcBef>
        <a:buClr>
          <a:schemeClr val="accent1"/>
        </a:buClr>
        <a:buSzPct val="100000"/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66928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11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Courier New" panose="02070309020205020404" pitchFamily="49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52728" indent="-219456" algn="l" defTabSz="914400" rtl="0" eaLnBrk="1" latinLnBrk="0" hangingPunct="1">
        <a:lnSpc>
          <a:spcPct val="90000"/>
        </a:lnSpc>
        <a:spcBef>
          <a:spcPts val="2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173736" algn="l" defTabSz="914400" rtl="0" eaLnBrk="1" latinLnBrk="0" hangingPunct="1">
        <a:lnSpc>
          <a:spcPct val="90000"/>
        </a:lnSpc>
        <a:spcBef>
          <a:spcPts val="100"/>
        </a:spcBef>
        <a:buClr>
          <a:schemeClr val="accent1"/>
        </a:buClr>
        <a:buFont typeface="Courier New" panose="02070309020205020404" pitchFamily="49" charset="0"/>
        <a:buChar char="o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736">
          <p15:clr>
            <a:srgbClr val="F26B43"/>
          </p15:clr>
        </p15:guide>
        <p15:guide id="2" pos="552">
          <p15:clr>
            <a:srgbClr val="F26B43"/>
          </p15:clr>
        </p15:guide>
        <p15:guide id="3" pos="7296">
          <p15:clr>
            <a:srgbClr val="F26B43"/>
          </p15:clr>
        </p15:guide>
        <p15:guide id="4" orient="horz" pos="720">
          <p15:clr>
            <a:srgbClr val="F26B43"/>
          </p15:clr>
        </p15:guide>
        <p15:guide id="5" pos="6768">
          <p15:clr>
            <a:srgbClr val="F26B43"/>
          </p15:clr>
        </p15:guide>
        <p15:guide id="6" orient="horz" pos="1104">
          <p15:clr>
            <a:srgbClr val="F26B43"/>
          </p15:clr>
        </p15:guide>
        <p15:guide id="7" pos="4008">
          <p15:clr>
            <a:srgbClr val="F26B43"/>
          </p15:clr>
        </p15:guide>
        <p15:guide id="8" pos="3840">
          <p15:clr>
            <a:srgbClr val="F26B43"/>
          </p15:clr>
        </p15:guide>
        <p15:guide id="9" pos="10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oa.org/globalassets/assets/files/static-pages/sections/pred-analytics-futurism/hackathon-official-rules.pdf" TargetMode="Externa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soa.wufoo.com/forms/z15nodh80hwf4mj/" TargetMode="Externa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soa.wufoo.com/forms/2019-hackathon-files/" TargetMode="Externa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2019 SOA Predictive Analytics Symposium</a:t>
            </a:r>
            <a:br>
              <a:rPr lang="en-US" dirty="0"/>
            </a:br>
            <a:br>
              <a:rPr lang="en-US" sz="2400" dirty="0"/>
            </a:br>
            <a:r>
              <a:rPr lang="en-US" sz="2400" dirty="0"/>
              <a:t>Hack-A-Thon Overview and Instructions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en-US" dirty="0"/>
          </a:p>
        </p:txBody>
      </p:sp>
      <p:pic>
        <p:nvPicPr>
          <p:cNvPr id="7" name="Picture Placeholder 6" descr="background_chart_globe_abstract.jpg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21" r="14121"/>
          <a:stretch/>
        </p:blipFill>
        <p:spPr/>
      </p:pic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September 2019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81296" y="5139028"/>
            <a:ext cx="6613728" cy="739258"/>
          </a:xfrm>
        </p:spPr>
        <p:txBody>
          <a:bodyPr>
            <a:normAutofit/>
          </a:bodyPr>
          <a:lstStyle/>
          <a:p>
            <a:r>
              <a:rPr lang="en-US" dirty="0"/>
              <a:t>Predictive Analytics and Futurism Section</a:t>
            </a:r>
          </a:p>
          <a:p>
            <a:r>
              <a:rPr lang="en-US" dirty="0"/>
              <a:t>Bryon Robidoux FSA,CERA,MAAA</a:t>
            </a:r>
          </a:p>
        </p:txBody>
      </p:sp>
    </p:spTree>
    <p:extLst>
      <p:ext uri="{BB962C8B-B14F-4D97-AF65-F5344CB8AC3E}">
        <p14:creationId xmlns:p14="http://schemas.microsoft.com/office/powerpoint/2010/main" val="13369263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62D2484-602A-4F3A-8F18-DA095A3CAB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6600" dirty="0"/>
              <a:t>Thank you and have fun!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823F211-4866-4F4E-B72F-A094DDD61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69E7E0-5989-4275-9E0D-A79BC4CDCAC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5C8800B-C458-43CB-AF28-AB0A3A2C1213}" type="slidenum">
              <a:rPr lang="en-US" smtClean="0">
                <a:solidFill>
                  <a:srgbClr val="000000"/>
                </a:solidFill>
              </a:rPr>
              <a:pPr/>
              <a:t>10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03810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41139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8BB6ED1-D01E-4227-A100-E54F442F8F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The views expressed in this presentation are those of the presenters, and not those of the SOA. </a:t>
            </a:r>
            <a:r>
              <a:rPr lang="en-US" dirty="0"/>
              <a:t>Nothing in this presentation is intended to represent a professional opinion or be an interpretation of actuarial standards of practice.</a:t>
            </a:r>
          </a:p>
          <a:p>
            <a:endParaRPr lang="en-US" b="1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A9CEAB6-E094-4FFD-ACF2-2F80D31A73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Limitations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7809A8-3296-408B-B4B1-F807C08A148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5C8800B-C458-43CB-AF28-AB0A3A2C1213}" type="slidenum">
              <a:rPr lang="en-US" smtClean="0">
                <a:solidFill>
                  <a:srgbClr val="000000"/>
                </a:solidFill>
              </a:rPr>
              <a:pPr/>
              <a:t>2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92794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492DAE8-8882-438A-BD23-480CA8A215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spcBef>
                <a:spcPts val="600"/>
              </a:spcBef>
            </a:pPr>
            <a:r>
              <a:rPr lang="en-US" sz="2000" dirty="0"/>
              <a:t>Get hands-on experience with predictive analytics for attendees less familiar with predictive analytics </a:t>
            </a:r>
          </a:p>
          <a:p>
            <a:pPr marL="342900" indent="-342900">
              <a:spcBef>
                <a:spcPts val="600"/>
              </a:spcBef>
            </a:pPr>
            <a:r>
              <a:rPr lang="en-US" sz="2000" dirty="0"/>
              <a:t>For those with more experience under their belt, provide a chance to test their skills in a friendly competition against peers</a:t>
            </a:r>
          </a:p>
          <a:p>
            <a:pPr marL="800089" lvl="1" indent="-3429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dirty="0"/>
              <a:t>Plus a chance to win money!</a:t>
            </a:r>
          </a:p>
          <a:p>
            <a:pPr marL="342900" indent="-342900">
              <a:spcBef>
                <a:spcPts val="600"/>
              </a:spcBef>
            </a:pPr>
            <a:r>
              <a:rPr lang="en-US" sz="2000" dirty="0"/>
              <a:t>We can learn from the approaches and models that others are using</a:t>
            </a:r>
          </a:p>
          <a:p>
            <a:pPr marL="800089" lvl="1" indent="-3429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dirty="0"/>
              <a:t>Winners should plan to briefly discuss their methodology at the conclusion of the competition and coordinate with the SOA on a brief article for the next newsletter</a:t>
            </a:r>
          </a:p>
          <a:p>
            <a:pPr marL="342900" indent="-342900">
              <a:spcBef>
                <a:spcPts val="600"/>
              </a:spcBef>
            </a:pPr>
            <a:endParaRPr lang="en-US" sz="2000" dirty="0"/>
          </a:p>
          <a:p>
            <a:pPr marL="342900" indent="-342900">
              <a:spcBef>
                <a:spcPts val="600"/>
              </a:spcBef>
            </a:pPr>
            <a:r>
              <a:rPr lang="en-US" sz="2000" dirty="0"/>
              <a:t>For official rules, please refer to </a:t>
            </a:r>
            <a:r>
              <a:rPr lang="en-US" sz="2000" dirty="0">
                <a:hlinkClick r:id="rId2"/>
              </a:rPr>
              <a:t>https://www.soa.org/globalassets/assets/files/static-pages/sections/pred-analytics-futurism/hackathon-official-rules.pdf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</a:p>
          <a:p>
            <a:pPr marL="342900" indent="-342900">
              <a:spcBef>
                <a:spcPts val="600"/>
              </a:spcBef>
            </a:pPr>
            <a:endParaRPr lang="en-US" sz="2000" dirty="0">
              <a:solidFill>
                <a:schemeClr val="tx2"/>
              </a:solidFill>
            </a:endParaRP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1F85DF9-FC33-4496-B897-2DA66C713F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Goals of the Hack-A-Thon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8BA3E2-3316-4639-9B63-0A12308A3A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5C8800B-C458-43CB-AF28-AB0A3A2C1213}" type="slidenum">
              <a:rPr lang="en-US" smtClean="0">
                <a:solidFill>
                  <a:srgbClr val="000000"/>
                </a:solidFill>
              </a:rPr>
              <a:pPr/>
              <a:t>3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43574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BE94F06-15C6-4FBA-8DAE-42E5DC7EC2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342900" indent="-342900">
              <a:spcBef>
                <a:spcPts val="600"/>
              </a:spcBef>
            </a:pPr>
            <a:r>
              <a:rPr lang="en-US" sz="2000" dirty="0"/>
              <a:t>A common training and testing data set will be provided to all teams</a:t>
            </a:r>
          </a:p>
          <a:p>
            <a:pPr marL="800089" lvl="1" indent="-3429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dirty="0"/>
              <a:t>Training data set includes response values</a:t>
            </a:r>
          </a:p>
          <a:p>
            <a:pPr marL="800089" lvl="1" indent="-3429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dirty="0"/>
              <a:t>Response values for testing data set not available to teams</a:t>
            </a:r>
          </a:p>
          <a:p>
            <a:pPr marL="342900" indent="-342900">
              <a:spcBef>
                <a:spcPts val="600"/>
              </a:spcBef>
            </a:pPr>
            <a:r>
              <a:rPr lang="en-US" sz="2000" dirty="0"/>
              <a:t>Teams will be tasked with predicting the response variable for all observations in the testing data set</a:t>
            </a:r>
          </a:p>
          <a:p>
            <a:pPr marL="800089" lvl="1" indent="-3429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dirty="0"/>
              <a:t>We will provide a CSV file template in which you will submit your predictions</a:t>
            </a:r>
          </a:p>
          <a:p>
            <a:pPr marL="342900" indent="-342900">
              <a:spcBef>
                <a:spcPts val="600"/>
              </a:spcBef>
            </a:pPr>
            <a:r>
              <a:rPr lang="en-US" sz="2000" dirty="0"/>
              <a:t>A specific error metric will be calculated for each team’s predictions</a:t>
            </a:r>
          </a:p>
          <a:p>
            <a:pPr marL="800089" lvl="1" indent="-3429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dirty="0"/>
              <a:t>Best performance on the target error metric will determine the winner</a:t>
            </a:r>
          </a:p>
          <a:p>
            <a:pPr marL="800089" lvl="1" indent="-3429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dirty="0"/>
              <a:t>Your method for arriving at the predictions is </a:t>
            </a:r>
            <a:r>
              <a:rPr lang="en-US" u="sng" dirty="0"/>
              <a:t>not</a:t>
            </a:r>
            <a:r>
              <a:rPr lang="en-US" dirty="0"/>
              <a:t> considered for selecting the winner (no style points, sorry)</a:t>
            </a:r>
          </a:p>
          <a:p>
            <a:pPr marL="342900" indent="-342900">
              <a:spcBef>
                <a:spcPts val="600"/>
              </a:spcBef>
            </a:pPr>
            <a:r>
              <a:rPr lang="en-US" sz="2000" dirty="0"/>
              <a:t>After each team is able to successfully download the data, you will have 4 hours to submit your predictions</a:t>
            </a:r>
          </a:p>
          <a:p>
            <a:pPr marL="342900" indent="-342900">
              <a:spcBef>
                <a:spcPts val="600"/>
              </a:spcBef>
            </a:pPr>
            <a:r>
              <a:rPr lang="en-US" sz="2000" dirty="0"/>
              <a:t>If a team submits multiple sets of predictions, the ones received latest will be used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E8CF197-1CFA-4796-AA04-B54368DCA1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Structure of the competition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26F98C-B082-4B3A-95A5-2844A345D23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5C8800B-C458-43CB-AF28-AB0A3A2C1213}" type="slidenum">
              <a:rPr lang="en-US" smtClean="0">
                <a:solidFill>
                  <a:srgbClr val="000000"/>
                </a:solidFill>
              </a:rPr>
              <a:pPr/>
              <a:t>4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80303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4796DDA-6E81-4A56-A93E-9657D4B6E3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342900" indent="-342900">
              <a:spcBef>
                <a:spcPts val="600"/>
              </a:spcBef>
            </a:pPr>
            <a:r>
              <a:rPr lang="en-US" sz="2000" dirty="0"/>
              <a:t>American Community Survey</a:t>
            </a:r>
          </a:p>
          <a:p>
            <a:pPr marL="800089" lvl="1" indent="-3429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dirty="0"/>
              <a:t>Annual survey of approximately 1.5 million households (about 3 million people)</a:t>
            </a:r>
          </a:p>
          <a:p>
            <a:pPr marL="800089" lvl="1" indent="-3429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dirty="0"/>
              <a:t>Representative sample of entire US population</a:t>
            </a:r>
          </a:p>
          <a:p>
            <a:pPr marL="800089" lvl="1" indent="-3429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dirty="0"/>
              <a:t>Includes demographic, income, household, and various other information</a:t>
            </a:r>
          </a:p>
          <a:p>
            <a:pPr marL="800089" lvl="1" indent="-3429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dirty="0"/>
              <a:t>Each record reflects the responses of a single person.</a:t>
            </a:r>
          </a:p>
          <a:p>
            <a:pPr marL="1257277" lvl="2" indent="-3429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sz="2000" dirty="0"/>
              <a:t>There is a “person weight” on each record equal to the approximate number of people represented by the record. This varies on each record to correct for over/under-sampling of various cohorts. Sum of all person weights is the US population.</a:t>
            </a:r>
          </a:p>
          <a:p>
            <a:pPr marL="342900" indent="-342900">
              <a:spcBef>
                <a:spcPts val="600"/>
              </a:spcBef>
            </a:pPr>
            <a:r>
              <a:rPr lang="en-US" sz="2000" dirty="0"/>
              <a:t>Training data is from 2014-2016 </a:t>
            </a:r>
          </a:p>
          <a:p>
            <a:pPr marL="342900" indent="-342900">
              <a:spcBef>
                <a:spcPts val="600"/>
              </a:spcBef>
            </a:pPr>
            <a:r>
              <a:rPr lang="en-US" sz="2000" dirty="0"/>
              <a:t>Testing data is from 2017</a:t>
            </a:r>
          </a:p>
          <a:p>
            <a:pPr marL="342900" indent="-342900">
              <a:spcBef>
                <a:spcPts val="600"/>
              </a:spcBef>
            </a:pPr>
            <a:r>
              <a:rPr lang="en-US" sz="2000" dirty="0"/>
              <a:t>To accommodate the shorter time frame, we have limited the data set</a:t>
            </a:r>
          </a:p>
          <a:p>
            <a:pPr marL="800089" lvl="1" indent="-3429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dirty="0"/>
              <a:t>47 variables (not including response)</a:t>
            </a:r>
          </a:p>
          <a:p>
            <a:pPr marL="800089" lvl="1" indent="-3429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dirty="0"/>
              <a:t>60,000 records on the training data</a:t>
            </a:r>
          </a:p>
          <a:p>
            <a:pPr marL="800089" lvl="1" indent="-3429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dirty="0"/>
              <a:t>20,000 records on the testing data</a:t>
            </a:r>
          </a:p>
          <a:p>
            <a:pPr marL="342900" indent="-342900">
              <a:spcBef>
                <a:spcPts val="600"/>
              </a:spcBef>
            </a:pPr>
            <a:r>
              <a:rPr lang="en-US" sz="2000" dirty="0"/>
              <a:t>See data dictionary for more information.  Variable definitions are consistent across years.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6C9D861-826A-4590-BDCC-39EAB63E9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data will we be using?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4EF9EC-5581-493A-B7F2-949F1B3032F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5C8800B-C458-43CB-AF28-AB0A3A2C1213}" type="slidenum">
              <a:rPr lang="en-US" smtClean="0">
                <a:solidFill>
                  <a:srgbClr val="000000"/>
                </a:solidFill>
              </a:rPr>
              <a:pPr/>
              <a:t>5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16259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AA6F138-BC55-4929-BB10-0B8A2EC93F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1705" y="1212980"/>
            <a:ext cx="10614675" cy="5456380"/>
          </a:xfrm>
        </p:spPr>
        <p:txBody>
          <a:bodyPr>
            <a:normAutofit/>
          </a:bodyPr>
          <a:lstStyle/>
          <a:p>
            <a:pPr marL="342900" indent="-342900">
              <a:spcBef>
                <a:spcPts val="600"/>
              </a:spcBef>
            </a:pPr>
            <a:endParaRPr lang="en-US" sz="2000" dirty="0">
              <a:solidFill>
                <a:schemeClr val="tx2"/>
              </a:solidFill>
            </a:endParaRPr>
          </a:p>
          <a:p>
            <a:pPr marL="342900" indent="-342900">
              <a:spcBef>
                <a:spcPts val="600"/>
              </a:spcBef>
            </a:pPr>
            <a:endParaRPr lang="en-US" sz="2000" dirty="0">
              <a:solidFill>
                <a:schemeClr val="tx2"/>
              </a:solidFill>
            </a:endParaRPr>
          </a:p>
          <a:p>
            <a:pPr marL="342900" indent="-342900">
              <a:spcBef>
                <a:spcPts val="600"/>
              </a:spcBef>
            </a:pPr>
            <a:endParaRPr lang="en-US" sz="2000" dirty="0">
              <a:solidFill>
                <a:schemeClr val="tx2"/>
              </a:solidFill>
            </a:endParaRPr>
          </a:p>
          <a:p>
            <a:pPr marL="342900" indent="-342900">
              <a:spcBef>
                <a:spcPts val="600"/>
              </a:spcBef>
            </a:pPr>
            <a:endParaRPr lang="en-US" sz="2000" dirty="0">
              <a:solidFill>
                <a:schemeClr val="tx2"/>
              </a:solidFill>
            </a:endParaRPr>
          </a:p>
          <a:p>
            <a:pPr marL="342900" indent="-342900">
              <a:spcBef>
                <a:spcPts val="600"/>
              </a:spcBef>
            </a:pPr>
            <a:endParaRPr lang="en-US" sz="2000" dirty="0"/>
          </a:p>
          <a:p>
            <a:pPr marL="342900" indent="-342900">
              <a:spcBef>
                <a:spcPts val="600"/>
              </a:spcBef>
            </a:pPr>
            <a:endParaRPr lang="en-US" sz="2000" dirty="0"/>
          </a:p>
          <a:p>
            <a:pPr marL="342900" indent="-342900">
              <a:spcBef>
                <a:spcPts val="600"/>
              </a:spcBef>
            </a:pPr>
            <a:r>
              <a:rPr lang="en-US" sz="2000" dirty="0"/>
              <a:t>This can be identified using the variable “FOD1P”</a:t>
            </a:r>
          </a:p>
          <a:p>
            <a:pPr marL="800089" lvl="1" indent="-3429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dirty="0"/>
              <a:t>3702 = “Statistics and Decision Science”</a:t>
            </a:r>
          </a:p>
          <a:p>
            <a:pPr marL="800089" lvl="1" indent="-3429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dirty="0"/>
              <a:t>6202 = “Actuarial Science”</a:t>
            </a:r>
          </a:p>
          <a:p>
            <a:pPr marL="800089" lvl="1" indent="-342900">
              <a:spcBef>
                <a:spcPts val="600"/>
              </a:spcBef>
              <a:buFont typeface="Wingdings" panose="05000000000000000000" pitchFamily="2" charset="2"/>
              <a:buChar char="§"/>
            </a:pPr>
            <a:endParaRPr lang="en-US" dirty="0"/>
          </a:p>
          <a:p>
            <a:pPr marL="342900" indent="-342900">
              <a:spcBef>
                <a:spcPts val="600"/>
              </a:spcBef>
            </a:pPr>
            <a:r>
              <a:rPr lang="en-US" sz="2000" dirty="0"/>
              <a:t>Note: We have oversampled the records with one of these two degrees. Therefore, the population-level prevalence is overstated significantly. </a:t>
            </a:r>
          </a:p>
          <a:p>
            <a:pPr marL="800089" lvl="1" indent="-3429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dirty="0"/>
              <a:t>This was done in both the training and testing data set, so we do not believe this will skew your ability to construct a reasonable model.</a:t>
            </a:r>
          </a:p>
          <a:p>
            <a:pPr marL="800089" lvl="1" indent="-3429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dirty="0"/>
              <a:t>However, don’t go telling your friends that 4% of the population has one of these degrees – they don’t!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3BCFE67-712C-4A47-93A1-8F5A5A05D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are we predicting?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965ED6-A309-4D46-B86B-CF768420136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5C8800B-C458-43CB-AF28-AB0A3A2C1213}" type="slidenum">
              <a:rPr lang="en-US" smtClean="0">
                <a:solidFill>
                  <a:srgbClr val="000000"/>
                </a:solidFill>
              </a:rPr>
              <a:pPr/>
              <a:t>6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6197163-9D02-4607-A2BD-B27868A97CDE}"/>
              </a:ext>
            </a:extLst>
          </p:cNvPr>
          <p:cNvSpPr txBox="1"/>
          <p:nvPr/>
        </p:nvSpPr>
        <p:spPr>
          <a:xfrm>
            <a:off x="1123287" y="1574494"/>
            <a:ext cx="9418320" cy="1163395"/>
          </a:xfrm>
          <a:prstGeom prst="rect">
            <a:avLst/>
          </a:prstGeom>
          <a:gradFill>
            <a:gsLst>
              <a:gs pos="0">
                <a:srgbClr val="74C061">
                  <a:lumMod val="5000"/>
                  <a:lumOff val="95000"/>
                </a:srgbClr>
              </a:gs>
              <a:gs pos="74000">
                <a:srgbClr val="74C061">
                  <a:lumMod val="45000"/>
                  <a:lumOff val="55000"/>
                </a:srgbClr>
              </a:gs>
              <a:gs pos="83000">
                <a:srgbClr val="74C061">
                  <a:lumMod val="45000"/>
                  <a:lumOff val="55000"/>
                </a:srgbClr>
              </a:gs>
              <a:gs pos="100000">
                <a:srgbClr val="74C061">
                  <a:lumMod val="30000"/>
                  <a:lumOff val="70000"/>
                </a:srgbClr>
              </a:gs>
            </a:gsLst>
            <a:lin ang="5400000" scaled="1"/>
          </a:gradFill>
          <a:ln w="25400">
            <a:solidFill>
              <a:srgbClr val="0081E3"/>
            </a:solidFill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377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39414D"/>
                </a:solidFill>
                <a:effectLst/>
                <a:uLnTx/>
                <a:uFillTx/>
              </a:rPr>
              <a:t>For each record, what is the </a:t>
            </a:r>
            <a:r>
              <a:rPr kumimoji="0" lang="en-US" sz="2800" b="1" i="0" u="sng" strike="noStrike" kern="0" cap="none" spc="0" normalizeH="0" baseline="0" noProof="0" dirty="0">
                <a:ln>
                  <a:noFill/>
                </a:ln>
                <a:solidFill>
                  <a:srgbClr val="39414D"/>
                </a:solidFill>
                <a:effectLst/>
                <a:uLnTx/>
                <a:uFillTx/>
              </a:rPr>
              <a:t>probability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39414D"/>
                </a:solidFill>
                <a:effectLst/>
                <a:uLnTx/>
                <a:uFillTx/>
              </a:rPr>
              <a:t> that the individual has a bachelor’s degree in “Actuarial science” </a:t>
            </a:r>
            <a:r>
              <a:rPr kumimoji="0" lang="en-US" sz="2800" b="1" i="0" u="sng" strike="noStrike" kern="0" cap="none" spc="0" normalizeH="0" baseline="0" noProof="0" dirty="0">
                <a:ln>
                  <a:noFill/>
                </a:ln>
                <a:solidFill>
                  <a:srgbClr val="39414D"/>
                </a:solidFill>
                <a:effectLst/>
                <a:uLnTx/>
                <a:uFillTx/>
              </a:rPr>
              <a:t>or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39414D"/>
                </a:solidFill>
                <a:effectLst/>
                <a:uLnTx/>
                <a:uFillTx/>
              </a:rPr>
              <a:t> “Statistics and Decision Science”?</a:t>
            </a:r>
          </a:p>
        </p:txBody>
      </p:sp>
    </p:spTree>
    <p:extLst>
      <p:ext uri="{BB962C8B-B14F-4D97-AF65-F5344CB8AC3E}">
        <p14:creationId xmlns:p14="http://schemas.microsoft.com/office/powerpoint/2010/main" val="39142629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436C3CC-BBD2-49EE-BCB3-DC3328F3E9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1705" y="3172408"/>
            <a:ext cx="10614675" cy="2752903"/>
          </a:xfrm>
        </p:spPr>
        <p:txBody>
          <a:bodyPr/>
          <a:lstStyle/>
          <a:p>
            <a:pPr marL="342900" indent="-342900">
              <a:spcBef>
                <a:spcPts val="600"/>
              </a:spcBef>
            </a:pPr>
            <a:r>
              <a:rPr lang="en-US" sz="2000" dirty="0"/>
              <a:t>Each prediction should be in the form of a probability</a:t>
            </a:r>
          </a:p>
          <a:p>
            <a:pPr marL="800089" lvl="1" indent="-3429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dirty="0"/>
              <a:t>We are not looking for a discrete yes/no prediction for each record</a:t>
            </a:r>
          </a:p>
          <a:p>
            <a:pPr marL="342900" indent="-342900">
              <a:spcBef>
                <a:spcPts val="600"/>
              </a:spcBef>
            </a:pPr>
            <a:r>
              <a:rPr lang="en-US" sz="2000" dirty="0"/>
              <a:t>The log-loss calculation will be weighted based on the weight on each record</a:t>
            </a:r>
          </a:p>
          <a:p>
            <a:pPr marL="800089" lvl="1" indent="-3429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dirty="0"/>
              <a:t>The weight for each record is available on both the training and testing data sets</a:t>
            </a:r>
          </a:p>
          <a:p>
            <a:pPr marL="800089" lvl="1" indent="-3429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dirty="0"/>
              <a:t>It is not required that you make any adjustments to your calculations to account for the weight of each record. Your prediction for each record is strictly a probability. However, it may be useful to know that the error metric will be weighted as you train your model.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319B5C0-A0BD-4BF0-AAB5-01D1511929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will we be scored?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D6B2F9-D705-4B87-B78D-7D31869894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5C8800B-C458-43CB-AF28-AB0A3A2C1213}" type="slidenum">
              <a:rPr lang="en-US" smtClean="0">
                <a:solidFill>
                  <a:srgbClr val="000000"/>
                </a:solidFill>
              </a:rPr>
              <a:pPr/>
              <a:t>7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4978C93-6C3E-4869-8105-54DE05D1B86D}"/>
              </a:ext>
            </a:extLst>
          </p:cNvPr>
          <p:cNvSpPr txBox="1"/>
          <p:nvPr/>
        </p:nvSpPr>
        <p:spPr>
          <a:xfrm>
            <a:off x="992659" y="2082346"/>
            <a:ext cx="9418320" cy="852541"/>
          </a:xfrm>
          <a:prstGeom prst="rect">
            <a:avLst/>
          </a:prstGeom>
          <a:gradFill>
            <a:gsLst>
              <a:gs pos="0">
                <a:srgbClr val="74C061">
                  <a:lumMod val="5000"/>
                  <a:lumOff val="95000"/>
                </a:srgbClr>
              </a:gs>
              <a:gs pos="74000">
                <a:srgbClr val="74C061">
                  <a:lumMod val="45000"/>
                  <a:lumOff val="55000"/>
                </a:srgbClr>
              </a:gs>
              <a:gs pos="83000">
                <a:srgbClr val="74C061">
                  <a:lumMod val="45000"/>
                  <a:lumOff val="55000"/>
                </a:srgbClr>
              </a:gs>
              <a:gs pos="100000">
                <a:srgbClr val="74C061">
                  <a:lumMod val="30000"/>
                  <a:lumOff val="70000"/>
                </a:srgbClr>
              </a:gs>
            </a:gsLst>
            <a:lin ang="5400000" scaled="1"/>
          </a:gradFill>
          <a:ln w="25400">
            <a:solidFill>
              <a:srgbClr val="0081E3"/>
            </a:solidFill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377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39414D"/>
                </a:solidFill>
                <a:effectLst/>
                <a:uLnTx/>
                <a:uFillTx/>
              </a:rPr>
              <a:t>Log-loss, weighted by person-weight</a:t>
            </a:r>
          </a:p>
          <a:p>
            <a:pPr marL="0" marR="0" lvl="0" indent="0" algn="ctr" defTabSz="914377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39414D"/>
                </a:solidFill>
                <a:effectLst/>
                <a:uLnTx/>
                <a:uFillTx/>
              </a:rPr>
              <a:t>(team with lowest value wins)</a:t>
            </a:r>
          </a:p>
        </p:txBody>
      </p:sp>
    </p:spTree>
    <p:extLst>
      <p:ext uri="{BB962C8B-B14F-4D97-AF65-F5344CB8AC3E}">
        <p14:creationId xmlns:p14="http://schemas.microsoft.com/office/powerpoint/2010/main" val="26947650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D7FB63E-C47F-42BF-A39E-0CDF5BFD07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spcBef>
                <a:spcPts val="600"/>
              </a:spcBef>
            </a:pPr>
            <a:r>
              <a:rPr lang="en-US" sz="2000" dirty="0"/>
              <a:t>Enter prediction in template</a:t>
            </a:r>
          </a:p>
          <a:p>
            <a:pPr marL="800089" lvl="1" indent="-3429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dirty="0"/>
              <a:t>Template can be downloaded via an electronic form; link shown below</a:t>
            </a:r>
          </a:p>
          <a:p>
            <a:pPr marL="800089" lvl="1" indent="-3429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dirty="0"/>
              <a:t>Please ensure that your predictions align with the person IDs listed in the template – we will not be able to sort your data for you!</a:t>
            </a:r>
          </a:p>
          <a:p>
            <a:pPr marL="342900" indent="-342900">
              <a:spcBef>
                <a:spcPts val="600"/>
              </a:spcBef>
            </a:pPr>
            <a:r>
              <a:rPr lang="en-US" sz="2000" dirty="0"/>
              <a:t>Submit the template through the form available at </a:t>
            </a:r>
            <a:r>
              <a:rPr lang="en-US" u="sng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https://soa.wufoo.com/forms/z15nodh80hwf4mj/</a:t>
            </a:r>
            <a:endParaRPr lang="en-US" sz="2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BD615E3-887C-4171-9192-02088CF663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do I submit my predictions?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EE12D9-D10E-43F9-AA3F-FF54F17D3DF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5C8800B-C458-43CB-AF28-AB0A3A2C1213}" type="slidenum">
              <a:rPr lang="en-US" smtClean="0">
                <a:solidFill>
                  <a:srgbClr val="000000"/>
                </a:solidFill>
              </a:rPr>
              <a:pPr/>
              <a:t>8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19422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8EA2A73-1F12-4502-A4AF-75DC55C927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1705" y="1287624"/>
            <a:ext cx="10614675" cy="4637687"/>
          </a:xfrm>
        </p:spPr>
        <p:txBody>
          <a:bodyPr/>
          <a:lstStyle/>
          <a:p>
            <a:r>
              <a:rPr lang="en-US" dirty="0"/>
              <a:t>Data can be downloaded through a second electronic form:</a:t>
            </a:r>
          </a:p>
          <a:p>
            <a:pPr lvl="1"/>
            <a:r>
              <a:rPr lang="en-US" u="sng" dirty="0">
                <a:hlinkClick r:id="rId2"/>
              </a:rPr>
              <a:t>https://soa.wufoo.com/forms/2019-hackathon-files/</a:t>
            </a:r>
            <a:r>
              <a:rPr lang="en-US" b="1" dirty="0"/>
              <a:t> 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B37CDA5-1BB8-4CA1-AFBF-2FEF6D44EA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OK, let’s get going – how do I download the data?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D518C4-71DA-4F69-8729-9DBAC264812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5C8800B-C458-43CB-AF28-AB0A3A2C1213}" type="slidenum">
              <a:rPr lang="en-US" smtClean="0">
                <a:solidFill>
                  <a:srgbClr val="000000"/>
                </a:solidFill>
              </a:rPr>
              <a:pPr/>
              <a:t>9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45D8BA6-16D1-4E12-9D3B-7A45B2806A99}"/>
              </a:ext>
            </a:extLst>
          </p:cNvPr>
          <p:cNvSpPr txBox="1"/>
          <p:nvPr/>
        </p:nvSpPr>
        <p:spPr>
          <a:xfrm>
            <a:off x="3140977" y="4444157"/>
            <a:ext cx="5910046" cy="1163395"/>
          </a:xfrm>
          <a:prstGeom prst="rect">
            <a:avLst/>
          </a:prstGeom>
          <a:gradFill>
            <a:gsLst>
              <a:gs pos="0">
                <a:srgbClr val="74C061">
                  <a:lumMod val="5000"/>
                  <a:lumOff val="95000"/>
                </a:srgbClr>
              </a:gs>
              <a:gs pos="74000">
                <a:srgbClr val="74C061">
                  <a:lumMod val="45000"/>
                  <a:lumOff val="55000"/>
                </a:srgbClr>
              </a:gs>
              <a:gs pos="83000">
                <a:srgbClr val="74C061">
                  <a:lumMod val="45000"/>
                  <a:lumOff val="55000"/>
                </a:srgbClr>
              </a:gs>
              <a:gs pos="100000">
                <a:srgbClr val="74C061">
                  <a:lumMod val="30000"/>
                  <a:lumOff val="70000"/>
                </a:srgbClr>
              </a:gs>
            </a:gsLst>
            <a:lin ang="5400000" scaled="1"/>
          </a:gradFill>
          <a:ln w="25400">
            <a:solidFill>
              <a:srgbClr val="0081E3"/>
            </a:solidFill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377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39414D"/>
                </a:solidFill>
                <a:effectLst/>
                <a:uLnTx/>
                <a:uFillTx/>
              </a:rPr>
              <a:t>Once all teams have successfully downloaded the data, we will start the clock!</a:t>
            </a:r>
          </a:p>
        </p:txBody>
      </p:sp>
    </p:spTree>
    <p:extLst>
      <p:ext uri="{BB962C8B-B14F-4D97-AF65-F5344CB8AC3E}">
        <p14:creationId xmlns:p14="http://schemas.microsoft.com/office/powerpoint/2010/main" val="324479770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GUID" val="6cc0d4e9-43c7-41dd-a910-1ee648d5480e"/>
</p:tagLst>
</file>

<file path=ppt/theme/theme1.xml><?xml version="1.0" encoding="utf-8"?>
<a:theme xmlns:a="http://schemas.openxmlformats.org/drawingml/2006/main" name="1_Office Theme">
  <a:themeElements>
    <a:clrScheme name="Custom 4">
      <a:dk1>
        <a:srgbClr val="000000"/>
      </a:dk1>
      <a:lt1>
        <a:srgbClr val="FFFFFF"/>
      </a:lt1>
      <a:dk2>
        <a:srgbClr val="848383"/>
      </a:dk2>
      <a:lt2>
        <a:srgbClr val="CECECE"/>
      </a:lt2>
      <a:accent1>
        <a:srgbClr val="E31B23"/>
      </a:accent1>
      <a:accent2>
        <a:srgbClr val="006086"/>
      </a:accent2>
      <a:accent3>
        <a:srgbClr val="E37735"/>
      </a:accent3>
      <a:accent4>
        <a:srgbClr val="631C15"/>
      </a:accent4>
      <a:accent5>
        <a:srgbClr val="848383"/>
      </a:accent5>
      <a:accent6>
        <a:srgbClr val="9E9844"/>
      </a:accent6>
      <a:hlink>
        <a:srgbClr val="006086"/>
      </a:hlink>
      <a:folHlink>
        <a:srgbClr val="E31B23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ustom 4">
    <a:dk1>
      <a:srgbClr val="000000"/>
    </a:dk1>
    <a:lt1>
      <a:srgbClr val="FFFFFF"/>
    </a:lt1>
    <a:dk2>
      <a:srgbClr val="848383"/>
    </a:dk2>
    <a:lt2>
      <a:srgbClr val="CECECE"/>
    </a:lt2>
    <a:accent1>
      <a:srgbClr val="E31B23"/>
    </a:accent1>
    <a:accent2>
      <a:srgbClr val="006086"/>
    </a:accent2>
    <a:accent3>
      <a:srgbClr val="E37735"/>
    </a:accent3>
    <a:accent4>
      <a:srgbClr val="631C15"/>
    </a:accent4>
    <a:accent5>
      <a:srgbClr val="848383"/>
    </a:accent5>
    <a:accent6>
      <a:srgbClr val="9E9844"/>
    </a:accent6>
    <a:hlink>
      <a:srgbClr val="006086"/>
    </a:hlink>
    <a:folHlink>
      <a:srgbClr val="E31B23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30946</TotalTime>
  <Words>859</Words>
  <Application>Microsoft Office PowerPoint</Application>
  <PresentationFormat>Widescreen</PresentationFormat>
  <Paragraphs>82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Arial Narrow</vt:lpstr>
      <vt:lpstr>Calibri</vt:lpstr>
      <vt:lpstr>Courier New</vt:lpstr>
      <vt:lpstr>Wingdings</vt:lpstr>
      <vt:lpstr>1_Office Theme</vt:lpstr>
      <vt:lpstr>2019 SOA Predictive Analytics Symposium  Hack-A-Thon Overview and Instructions   </vt:lpstr>
      <vt:lpstr>Limitations</vt:lpstr>
      <vt:lpstr>Goals of the Hack-A-Thon</vt:lpstr>
      <vt:lpstr>Structure of the competition</vt:lpstr>
      <vt:lpstr>What data will we be using?</vt:lpstr>
      <vt:lpstr>What are we predicting?</vt:lpstr>
      <vt:lpstr>How will we be scored?</vt:lpstr>
      <vt:lpstr>How do I submit my predictions?</vt:lpstr>
      <vt:lpstr>OK, let’s get going – how do I download the data?</vt:lpstr>
      <vt:lpstr>Questions?</vt:lpstr>
      <vt:lpstr>PowerPoint Presentation</vt:lpstr>
    </vt:vector>
  </TitlesOfParts>
  <Company>RGARE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GFS Risk Management 2017 Projects</dc:title>
  <dc:creator>Jacobson, AJ</dc:creator>
  <cp:lastModifiedBy>Jessica Schuh</cp:lastModifiedBy>
  <cp:revision>468</cp:revision>
  <cp:lastPrinted>2019-09-12T14:35:17Z</cp:lastPrinted>
  <dcterms:created xsi:type="dcterms:W3CDTF">2017-03-08T00:46:01Z</dcterms:created>
  <dcterms:modified xsi:type="dcterms:W3CDTF">2019-09-17T18:42:06Z</dcterms:modified>
</cp:coreProperties>
</file>